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4"/>
  </p:sldMasterIdLst>
  <p:notesMasterIdLst>
    <p:notesMasterId r:id="rId16"/>
  </p:notesMasterIdLst>
  <p:sldIdLst>
    <p:sldId id="279" r:id="rId5"/>
    <p:sldId id="257" r:id="rId6"/>
    <p:sldId id="280" r:id="rId7"/>
    <p:sldId id="277" r:id="rId8"/>
    <p:sldId id="282" r:id="rId9"/>
    <p:sldId id="281" r:id="rId10"/>
    <p:sldId id="274" r:id="rId11"/>
    <p:sldId id="284" r:id="rId12"/>
    <p:sldId id="283" r:id="rId13"/>
    <p:sldId id="285" r:id="rId14"/>
    <p:sldId id="273" r:id="rId15"/>
  </p:sldIdLst>
  <p:sldSz cx="9906000" cy="6858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B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0082A-9156-471C-92A5-6A4ED45D7F4D}" v="1079" dt="2023-03-24T02:16:07.689"/>
    <p1510:client id="{21E9DB36-345D-463F-ACCE-31E6E6515030}" v="86" dt="2023-03-24T05:42:50.296"/>
    <p1510:client id="{AA64EFBE-59CE-4532-8FC6-B3D4C3331FDC}" v="1662" dt="2023-03-24T05:49:43.441"/>
    <p1510:client id="{E5374F87-3E4C-4018-83B5-A8EB62B22C37}" v="34" dt="2023-03-24T04:37:28.247"/>
  </p1510:revLst>
</p1510:revInfo>
</file>

<file path=ppt/tableStyles.xml><?xml version="1.0" encoding="utf-8"?>
<a:tblStyleLst xmlns:a="http://schemas.openxmlformats.org/drawingml/2006/main" def="{A4739C91-EA2B-441A-B1FC-6100ADDC1FEA}">
  <a:tblStyle styleId="{A4739C91-EA2B-441A-B1FC-6100ADDC1F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37"/>
        <p:guide pos="312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2659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5258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5735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1706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1660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9811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9353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1055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32620" y="510866"/>
            <a:ext cx="8792344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 rot="10800000">
            <a:off x="0" y="1111048"/>
            <a:ext cx="9906004" cy="20820"/>
          </a:xfrm>
          <a:prstGeom prst="straightConnector1">
            <a:avLst/>
          </a:prstGeom>
          <a:noFill/>
          <a:ln w="28575" cap="flat" cmpd="thickThin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20220" y="121885"/>
            <a:ext cx="1068038" cy="2432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3"/>
          <p:cNvCxnSpPr/>
          <p:nvPr/>
        </p:nvCxnSpPr>
        <p:spPr>
          <a:xfrm>
            <a:off x="449614" y="6424935"/>
            <a:ext cx="90036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3"/>
          <p:cNvSpPr txBox="1"/>
          <p:nvPr/>
        </p:nvSpPr>
        <p:spPr>
          <a:xfrm>
            <a:off x="8839176" y="6503323"/>
            <a:ext cx="614036" cy="12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lang="en-US" altLang="ko-KR" sz="831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31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449612" y="6498004"/>
            <a:ext cx="2889714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>
                <a:solidFill>
                  <a:srgbClr val="59BDB9"/>
                </a:solidFill>
                <a:latin typeface="Arial"/>
                <a:ea typeface="Arial"/>
                <a:cs typeface="Arial"/>
                <a:sym typeface="Arial"/>
              </a:rPr>
              <a:t>KT AIVLE School</a:t>
            </a:r>
            <a:endParaRPr>
              <a:solidFill>
                <a:srgbClr val="59BDB9"/>
              </a:solidFill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49612" y="1338453"/>
            <a:ext cx="8740142" cy="128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 descr="저성장&amp;#39;에 발목 잡힌 &amp;#39;한국 제조업&amp;#39;… &amp;#39;AI&amp;#39;와 사랑에 빠질 수 있을까 - 인더스트리뉴스"/>
          <p:cNvPicPr preferRelativeResize="0"/>
          <p:nvPr/>
        </p:nvPicPr>
        <p:blipFill rotWithShape="1">
          <a:blip r:embed="rId2">
            <a:alphaModFix amt="49000"/>
          </a:blip>
          <a:srcRect r="14660"/>
          <a:stretch/>
        </p:blipFill>
        <p:spPr>
          <a:xfrm>
            <a:off x="1" y="0"/>
            <a:ext cx="9906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0" y="-1891"/>
            <a:ext cx="9906000" cy="6858000"/>
          </a:xfrm>
          <a:prstGeom prst="rect">
            <a:avLst/>
          </a:prstGeom>
          <a:solidFill>
            <a:srgbClr val="01BCB5">
              <a:alpha val="2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9364" y="404872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6397277" y="3492798"/>
            <a:ext cx="2227365" cy="241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ko-KR" sz="160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ake</a:t>
            </a: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it possible</a:t>
            </a:r>
            <a:endParaRPr/>
          </a:p>
        </p:txBody>
      </p:sp>
      <p:pic>
        <p:nvPicPr>
          <p:cNvPr id="31" name="Google Shape;31;p5" descr="텍스트, 클립아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2326" y="2907768"/>
            <a:ext cx="1927553" cy="49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hapter &amp; Sub Unit">
  <p:cSld name="1_Chapter &amp; Sub Uni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570046" y="6438029"/>
            <a:ext cx="8779971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906001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/>
          <p:nvPr/>
        </p:nvSpPr>
        <p:spPr>
          <a:xfrm>
            <a:off x="1" y="0"/>
            <a:ext cx="437030" cy="6858000"/>
          </a:xfrm>
          <a:prstGeom prst="rect">
            <a:avLst/>
          </a:prstGeom>
          <a:solidFill>
            <a:srgbClr val="05686C"/>
          </a:solidFill>
          <a:ln>
            <a:noFill/>
          </a:ln>
        </p:spPr>
        <p:txBody>
          <a:bodyPr spcFirstLastPara="1" wrap="square" lIns="0" tIns="34975" rIns="0" bIns="349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218758" y="1189178"/>
            <a:ext cx="9468487" cy="171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393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✔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2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Noto Sans Symbols"/>
              <a:buChar char="▪"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8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5300" y="274320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35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35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35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35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35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35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35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35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35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95300" y="1600201"/>
            <a:ext cx="8915400" cy="56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0967" algn="l" rtl="0">
              <a:lnSpc>
                <a:spcPct val="9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2"/>
              <a:buFont typeface="Arial"/>
              <a:buChar char="•"/>
              <a:defRPr sz="224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2425" algn="l" rtl="0">
              <a:lnSpc>
                <a:spcPct val="90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–"/>
              <a:defRPr sz="1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0042" algn="l" rtl="0">
              <a:lnSpc>
                <a:spcPct val="90000"/>
              </a:lnSpc>
              <a:spcBef>
                <a:spcPts val="351"/>
              </a:spcBef>
              <a:spcAft>
                <a:spcPts val="0"/>
              </a:spcAft>
              <a:buClr>
                <a:schemeClr val="dk1"/>
              </a:buClr>
              <a:buSzPts val="1755"/>
              <a:buFont typeface="Arial"/>
              <a:buChar char="•"/>
              <a:defRPr sz="17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7660" algn="l" rtl="0">
              <a:lnSpc>
                <a:spcPct val="90000"/>
              </a:lnSpc>
              <a:spcBef>
                <a:spcPts val="312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–"/>
              <a:defRPr sz="1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7660" algn="l" rtl="0">
              <a:lnSpc>
                <a:spcPct val="90000"/>
              </a:lnSpc>
              <a:spcBef>
                <a:spcPts val="312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»"/>
              <a:defRPr sz="1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9783" algn="l" rtl="0">
              <a:lnSpc>
                <a:spcPct val="9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9783" algn="l" rtl="0">
              <a:lnSpc>
                <a:spcPct val="9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9783" algn="l" rtl="0">
              <a:lnSpc>
                <a:spcPct val="9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9783" algn="l" rtl="0">
              <a:lnSpc>
                <a:spcPct val="9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18758" y="2084172"/>
            <a:ext cx="9468487" cy="110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35"/>
              <a:buFont typeface="Calibri"/>
              <a:buNone/>
              <a:defRPr sz="57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39EA2-55BD-42D9-A3B3-20D6D22715F0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2FEC-B71F-4637-BA7F-AE62DE34B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595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4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8"/>
          <p:cNvSpPr/>
          <p:nvPr/>
        </p:nvSpPr>
        <p:spPr>
          <a:xfrm>
            <a:off x="0" y="0"/>
            <a:ext cx="9903341" cy="6858000"/>
          </a:xfrm>
          <a:custGeom>
            <a:avLst/>
            <a:gdLst/>
            <a:ahLst/>
            <a:cxnLst/>
            <a:rect l="l" t="t" r="r" b="b"/>
            <a:pathLst>
              <a:path w="6477000" h="2619375">
                <a:moveTo>
                  <a:pt x="6476746" y="0"/>
                </a:moveTo>
                <a:lnTo>
                  <a:pt x="0" y="0"/>
                </a:lnTo>
                <a:lnTo>
                  <a:pt x="0" y="2619336"/>
                </a:lnTo>
                <a:lnTo>
                  <a:pt x="6476746" y="2619336"/>
                </a:lnTo>
                <a:lnTo>
                  <a:pt x="6476746" y="0"/>
                </a:lnTo>
                <a:close/>
              </a:path>
            </a:pathLst>
          </a:custGeom>
          <a:solidFill>
            <a:srgbClr val="EBF8F6"/>
          </a:solidFill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80" name="한쪽 모서리가 둥근 사각형 79"/>
          <p:cNvSpPr/>
          <p:nvPr/>
        </p:nvSpPr>
        <p:spPr>
          <a:xfrm>
            <a:off x="1528943" y="2371623"/>
            <a:ext cx="3601277" cy="1724205"/>
          </a:xfrm>
          <a:prstGeom prst="round1Rect">
            <a:avLst/>
          </a:prstGeom>
          <a:solidFill>
            <a:srgbClr val="A5DDD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/>
          </a:p>
        </p:txBody>
      </p:sp>
      <p:sp>
        <p:nvSpPr>
          <p:cNvPr id="20" name="object 9"/>
          <p:cNvSpPr/>
          <p:nvPr/>
        </p:nvSpPr>
        <p:spPr>
          <a:xfrm>
            <a:off x="5948759" y="1007405"/>
            <a:ext cx="3519739" cy="5207659"/>
          </a:xfrm>
          <a:custGeom>
            <a:avLst/>
            <a:gdLst/>
            <a:ahLst/>
            <a:cxnLst/>
            <a:rect l="l" t="t" r="r" b="b"/>
            <a:pathLst>
              <a:path w="1724025" h="2550795">
                <a:moveTo>
                  <a:pt x="1227201" y="0"/>
                </a:moveTo>
                <a:lnTo>
                  <a:pt x="942771" y="174409"/>
                </a:lnTo>
                <a:lnTo>
                  <a:pt x="1252994" y="353885"/>
                </a:lnTo>
                <a:lnTo>
                  <a:pt x="0" y="1082040"/>
                </a:lnTo>
                <a:lnTo>
                  <a:pt x="1723580" y="2071014"/>
                </a:lnTo>
                <a:lnTo>
                  <a:pt x="1723580" y="2550702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21" name="object 10"/>
          <p:cNvSpPr/>
          <p:nvPr/>
        </p:nvSpPr>
        <p:spPr>
          <a:xfrm>
            <a:off x="3427078" y="635929"/>
            <a:ext cx="1840499" cy="525024"/>
          </a:xfrm>
          <a:custGeom>
            <a:avLst/>
            <a:gdLst/>
            <a:ahLst/>
            <a:cxnLst/>
            <a:rect l="l" t="t" r="r" b="b"/>
            <a:pathLst>
              <a:path w="1202054" h="342900">
                <a:moveTo>
                  <a:pt x="1201602" y="0"/>
                </a:moveTo>
                <a:lnTo>
                  <a:pt x="1195605" y="47457"/>
                </a:lnTo>
                <a:lnTo>
                  <a:pt x="1164673" y="116822"/>
                </a:lnTo>
                <a:lnTo>
                  <a:pt x="1139802" y="150076"/>
                </a:lnTo>
                <a:lnTo>
                  <a:pt x="1108658" y="181977"/>
                </a:lnTo>
                <a:lnTo>
                  <a:pt x="1071240" y="212224"/>
                </a:lnTo>
                <a:lnTo>
                  <a:pt x="1027545" y="240518"/>
                </a:lnTo>
                <a:lnTo>
                  <a:pt x="987210" y="261938"/>
                </a:lnTo>
                <a:lnTo>
                  <a:pt x="944457" y="280838"/>
                </a:lnTo>
                <a:lnTo>
                  <a:pt x="899587" y="297219"/>
                </a:lnTo>
                <a:lnTo>
                  <a:pt x="852900" y="311079"/>
                </a:lnTo>
                <a:lnTo>
                  <a:pt x="804698" y="322420"/>
                </a:lnTo>
                <a:lnTo>
                  <a:pt x="755280" y="331241"/>
                </a:lnTo>
                <a:lnTo>
                  <a:pt x="704946" y="337542"/>
                </a:lnTo>
                <a:lnTo>
                  <a:pt x="653997" y="341322"/>
                </a:lnTo>
                <a:lnTo>
                  <a:pt x="602734" y="342583"/>
                </a:lnTo>
                <a:lnTo>
                  <a:pt x="551456" y="341323"/>
                </a:lnTo>
                <a:lnTo>
                  <a:pt x="500464" y="337544"/>
                </a:lnTo>
                <a:lnTo>
                  <a:pt x="450059" y="331244"/>
                </a:lnTo>
                <a:lnTo>
                  <a:pt x="400540" y="322424"/>
                </a:lnTo>
                <a:lnTo>
                  <a:pt x="352208" y="311083"/>
                </a:lnTo>
                <a:lnTo>
                  <a:pt x="305364" y="297222"/>
                </a:lnTo>
                <a:lnTo>
                  <a:pt x="260308" y="280841"/>
                </a:lnTo>
                <a:lnTo>
                  <a:pt x="217340" y="261940"/>
                </a:lnTo>
                <a:lnTo>
                  <a:pt x="176760" y="240518"/>
                </a:lnTo>
                <a:lnTo>
                  <a:pt x="132747" y="212224"/>
                </a:lnTo>
                <a:lnTo>
                  <a:pt x="94988" y="181977"/>
                </a:lnTo>
                <a:lnTo>
                  <a:pt x="63485" y="150076"/>
                </a:lnTo>
                <a:lnTo>
                  <a:pt x="38240" y="116822"/>
                </a:lnTo>
                <a:lnTo>
                  <a:pt x="19254" y="82515"/>
                </a:lnTo>
                <a:lnTo>
                  <a:pt x="66" y="11948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22" name="object 11"/>
          <p:cNvSpPr/>
          <p:nvPr/>
        </p:nvSpPr>
        <p:spPr>
          <a:xfrm>
            <a:off x="3575542" y="635929"/>
            <a:ext cx="1542984" cy="438492"/>
          </a:xfrm>
          <a:custGeom>
            <a:avLst/>
            <a:gdLst/>
            <a:ahLst/>
            <a:cxnLst/>
            <a:rect l="l" t="t" r="r" b="b"/>
            <a:pathLst>
              <a:path w="1007745" h="286384">
                <a:moveTo>
                  <a:pt x="1007667" y="0"/>
                </a:moveTo>
                <a:lnTo>
                  <a:pt x="1000927" y="45699"/>
                </a:lnTo>
                <a:lnTo>
                  <a:pt x="966314" y="112209"/>
                </a:lnTo>
                <a:lnTo>
                  <a:pt x="938501" y="143624"/>
                </a:lnTo>
                <a:lnTo>
                  <a:pt x="903680" y="173294"/>
                </a:lnTo>
                <a:lnTo>
                  <a:pt x="861849" y="200834"/>
                </a:lnTo>
                <a:lnTo>
                  <a:pt x="820989" y="222146"/>
                </a:lnTo>
                <a:lnTo>
                  <a:pt x="777281" y="240414"/>
                </a:lnTo>
                <a:lnTo>
                  <a:pt x="731161" y="255638"/>
                </a:lnTo>
                <a:lnTo>
                  <a:pt x="683064" y="267817"/>
                </a:lnTo>
                <a:lnTo>
                  <a:pt x="633426" y="276952"/>
                </a:lnTo>
                <a:lnTo>
                  <a:pt x="582683" y="283043"/>
                </a:lnTo>
                <a:lnTo>
                  <a:pt x="531268" y="286089"/>
                </a:lnTo>
                <a:lnTo>
                  <a:pt x="479619" y="286090"/>
                </a:lnTo>
                <a:lnTo>
                  <a:pt x="428170" y="283046"/>
                </a:lnTo>
                <a:lnTo>
                  <a:pt x="377357" y="276958"/>
                </a:lnTo>
                <a:lnTo>
                  <a:pt x="327616" y="267826"/>
                </a:lnTo>
                <a:lnTo>
                  <a:pt x="279381" y="255648"/>
                </a:lnTo>
                <a:lnTo>
                  <a:pt x="233088" y="240426"/>
                </a:lnTo>
                <a:lnTo>
                  <a:pt x="189173" y="222158"/>
                </a:lnTo>
                <a:lnTo>
                  <a:pt x="148071" y="200846"/>
                </a:lnTo>
                <a:lnTo>
                  <a:pt x="105931" y="173304"/>
                </a:lnTo>
                <a:lnTo>
                  <a:pt x="70777" y="143631"/>
                </a:lnTo>
                <a:lnTo>
                  <a:pt x="42611" y="112215"/>
                </a:lnTo>
                <a:lnTo>
                  <a:pt x="21436" y="79443"/>
                </a:lnTo>
                <a:lnTo>
                  <a:pt x="63" y="11380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26" name="object 15"/>
          <p:cNvSpPr/>
          <p:nvPr/>
        </p:nvSpPr>
        <p:spPr>
          <a:xfrm>
            <a:off x="230738" y="803827"/>
            <a:ext cx="102088" cy="59308"/>
          </a:xfrm>
          <a:custGeom>
            <a:avLst/>
            <a:gdLst/>
            <a:ahLst/>
            <a:cxnLst/>
            <a:rect l="l" t="t" r="r" b="b"/>
            <a:pathLst>
              <a:path w="66675" h="38734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27" name="object 16"/>
          <p:cNvSpPr/>
          <p:nvPr/>
        </p:nvSpPr>
        <p:spPr>
          <a:xfrm>
            <a:off x="671796" y="1713866"/>
            <a:ext cx="102088" cy="59308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28" name="object 17"/>
          <p:cNvSpPr/>
          <p:nvPr/>
        </p:nvSpPr>
        <p:spPr>
          <a:xfrm>
            <a:off x="174175" y="1848628"/>
            <a:ext cx="102088" cy="59308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29" name="object 18"/>
          <p:cNvSpPr/>
          <p:nvPr/>
        </p:nvSpPr>
        <p:spPr>
          <a:xfrm>
            <a:off x="113686" y="4670350"/>
            <a:ext cx="102088" cy="59308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30" name="object 19"/>
          <p:cNvSpPr/>
          <p:nvPr/>
        </p:nvSpPr>
        <p:spPr>
          <a:xfrm>
            <a:off x="1269632" y="5839857"/>
            <a:ext cx="102088" cy="59308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31" name="object 20"/>
          <p:cNvSpPr/>
          <p:nvPr/>
        </p:nvSpPr>
        <p:spPr>
          <a:xfrm>
            <a:off x="6878909" y="3749403"/>
            <a:ext cx="102088" cy="59308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33" name="object 22"/>
          <p:cNvSpPr/>
          <p:nvPr/>
        </p:nvSpPr>
        <p:spPr>
          <a:xfrm>
            <a:off x="2209349" y="2345720"/>
            <a:ext cx="102088" cy="59308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34" name="object 23"/>
          <p:cNvSpPr/>
          <p:nvPr/>
        </p:nvSpPr>
        <p:spPr>
          <a:xfrm>
            <a:off x="1627540" y="6203975"/>
            <a:ext cx="156535" cy="3889"/>
          </a:xfrm>
          <a:custGeom>
            <a:avLst/>
            <a:gdLst/>
            <a:ahLst/>
            <a:cxnLst/>
            <a:rect l="l" t="t" r="r" b="b"/>
            <a:pathLst>
              <a:path w="102235" h="2539">
                <a:moveTo>
                  <a:pt x="0" y="2427"/>
                </a:moveTo>
                <a:lnTo>
                  <a:pt x="24390" y="0"/>
                </a:lnTo>
                <a:lnTo>
                  <a:pt x="77810" y="0"/>
                </a:lnTo>
                <a:lnTo>
                  <a:pt x="102228" y="2427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35" name="object 24"/>
          <p:cNvSpPr/>
          <p:nvPr/>
        </p:nvSpPr>
        <p:spPr>
          <a:xfrm>
            <a:off x="756028" y="648096"/>
            <a:ext cx="1295056" cy="1076298"/>
          </a:xfrm>
          <a:custGeom>
            <a:avLst/>
            <a:gdLst/>
            <a:ahLst/>
            <a:cxnLst/>
            <a:rect l="l" t="t" r="r" b="b"/>
            <a:pathLst>
              <a:path w="845819" h="702944">
                <a:moveTo>
                  <a:pt x="417951" y="0"/>
                </a:moveTo>
                <a:lnTo>
                  <a:pt x="845286" y="237767"/>
                </a:lnTo>
                <a:lnTo>
                  <a:pt x="0" y="702917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36" name="object 25"/>
          <p:cNvSpPr/>
          <p:nvPr/>
        </p:nvSpPr>
        <p:spPr>
          <a:xfrm>
            <a:off x="-1" y="683809"/>
            <a:ext cx="3425292" cy="1954254"/>
          </a:xfrm>
          <a:custGeom>
            <a:avLst/>
            <a:gdLst/>
            <a:ahLst/>
            <a:cxnLst/>
            <a:rect l="l" t="t" r="r" b="b"/>
            <a:pathLst>
              <a:path w="2237105" h="1276350">
                <a:moveTo>
                  <a:pt x="2236924" y="0"/>
                </a:moveTo>
                <a:lnTo>
                  <a:pt x="0" y="1276102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37" name="object 26"/>
          <p:cNvSpPr/>
          <p:nvPr/>
        </p:nvSpPr>
        <p:spPr>
          <a:xfrm>
            <a:off x="0" y="2046010"/>
            <a:ext cx="953793" cy="299457"/>
          </a:xfrm>
          <a:custGeom>
            <a:avLst/>
            <a:gdLst/>
            <a:ahLst/>
            <a:cxnLst/>
            <a:rect l="l" t="t" r="r" b="b"/>
            <a:pathLst>
              <a:path w="622935" h="195580">
                <a:moveTo>
                  <a:pt x="622489" y="31318"/>
                </a:moveTo>
                <a:lnTo>
                  <a:pt x="344498" y="0"/>
                </a:lnTo>
                <a:lnTo>
                  <a:pt x="0" y="195472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38" name="object 27"/>
          <p:cNvSpPr/>
          <p:nvPr/>
        </p:nvSpPr>
        <p:spPr>
          <a:xfrm>
            <a:off x="647732" y="2633110"/>
            <a:ext cx="3079165" cy="3575020"/>
          </a:xfrm>
          <a:custGeom>
            <a:avLst/>
            <a:gdLst/>
            <a:ahLst/>
            <a:cxnLst/>
            <a:rect l="l" t="t" r="r" b="b"/>
            <a:pathLst>
              <a:path w="2011045" h="2334895">
                <a:moveTo>
                  <a:pt x="1963991" y="0"/>
                </a:moveTo>
                <a:lnTo>
                  <a:pt x="0" y="1198460"/>
                </a:lnTo>
                <a:lnTo>
                  <a:pt x="2010568" y="2334607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39" name="object 28"/>
          <p:cNvSpPr/>
          <p:nvPr/>
        </p:nvSpPr>
        <p:spPr>
          <a:xfrm>
            <a:off x="215007" y="4751573"/>
            <a:ext cx="932403" cy="1456454"/>
          </a:xfrm>
          <a:custGeom>
            <a:avLst/>
            <a:gdLst/>
            <a:ahLst/>
            <a:cxnLst/>
            <a:rect l="l" t="t" r="r" b="b"/>
            <a:pathLst>
              <a:path w="608965" h="951229">
                <a:moveTo>
                  <a:pt x="608825" y="0"/>
                </a:moveTo>
                <a:lnTo>
                  <a:pt x="0" y="369874"/>
                </a:lnTo>
                <a:lnTo>
                  <a:pt x="0" y="95100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40" name="object 29"/>
          <p:cNvSpPr/>
          <p:nvPr/>
        </p:nvSpPr>
        <p:spPr>
          <a:xfrm>
            <a:off x="113685" y="2584253"/>
            <a:ext cx="2122844" cy="938602"/>
          </a:xfrm>
          <a:custGeom>
            <a:avLst/>
            <a:gdLst/>
            <a:ahLst/>
            <a:cxnLst/>
            <a:rect l="l" t="t" r="r" b="b"/>
            <a:pathLst>
              <a:path w="957580" h="394969">
                <a:moveTo>
                  <a:pt x="957326" y="382104"/>
                </a:moveTo>
                <a:lnTo>
                  <a:pt x="676681" y="394728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41" name="object 30"/>
          <p:cNvSpPr/>
          <p:nvPr/>
        </p:nvSpPr>
        <p:spPr>
          <a:xfrm>
            <a:off x="332053" y="833163"/>
            <a:ext cx="1375756" cy="368489"/>
          </a:xfrm>
          <a:custGeom>
            <a:avLst/>
            <a:gdLst/>
            <a:ahLst/>
            <a:cxnLst/>
            <a:rect l="l" t="t" r="r" b="b"/>
            <a:pathLst>
              <a:path w="898525" h="240665">
                <a:moveTo>
                  <a:pt x="898220" y="240144"/>
                </a:moveTo>
                <a:lnTo>
                  <a:pt x="597014" y="59321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8109309" y="2728893"/>
            <a:ext cx="1794098" cy="1380074"/>
            <a:chOff x="5305456" y="792504"/>
            <a:chExt cx="1171750" cy="901345"/>
          </a:xfrm>
        </p:grpSpPr>
        <p:sp>
          <p:nvSpPr>
            <p:cNvPr id="42" name="object 31"/>
            <p:cNvSpPr/>
            <p:nvPr/>
          </p:nvSpPr>
          <p:spPr>
            <a:xfrm>
              <a:off x="5776680" y="792504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6"/>
                  </a:lnTo>
                  <a:lnTo>
                    <a:pt x="33189" y="38331"/>
                  </a:lnTo>
                  <a:lnTo>
                    <a:pt x="20732" y="36926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ln w="12699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 sz="1138">
                <a:latin typeface="+mn-ea"/>
              </a:endParaRPr>
            </a:p>
          </p:txBody>
        </p:sp>
        <p:sp>
          <p:nvSpPr>
            <p:cNvPr id="43" name="object 32"/>
            <p:cNvSpPr/>
            <p:nvPr/>
          </p:nvSpPr>
          <p:spPr>
            <a:xfrm>
              <a:off x="5305456" y="1060756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1"/>
                  </a:lnTo>
                  <a:lnTo>
                    <a:pt x="33189" y="38327"/>
                  </a:lnTo>
                  <a:lnTo>
                    <a:pt x="20732" y="36925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ln w="12699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 sz="1138">
                <a:latin typeface="+mn-ea"/>
              </a:endParaRPr>
            </a:p>
          </p:txBody>
        </p:sp>
        <p:sp>
          <p:nvSpPr>
            <p:cNvPr id="44" name="object 33"/>
            <p:cNvSpPr/>
            <p:nvPr/>
          </p:nvSpPr>
          <p:spPr>
            <a:xfrm>
              <a:off x="5593518" y="1655114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6"/>
                  </a:lnTo>
                  <a:lnTo>
                    <a:pt x="33189" y="38331"/>
                  </a:lnTo>
                  <a:lnTo>
                    <a:pt x="20732" y="36926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ln w="12699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 sz="1138">
                <a:latin typeface="+mn-ea"/>
              </a:endParaRPr>
            </a:p>
          </p:txBody>
        </p:sp>
        <p:sp>
          <p:nvSpPr>
            <p:cNvPr id="45" name="object 34"/>
            <p:cNvSpPr/>
            <p:nvPr/>
          </p:nvSpPr>
          <p:spPr>
            <a:xfrm>
              <a:off x="5648531" y="826683"/>
              <a:ext cx="828675" cy="835660"/>
            </a:xfrm>
            <a:custGeom>
              <a:avLst/>
              <a:gdLst/>
              <a:ahLst/>
              <a:cxnLst/>
              <a:rect l="l" t="t" r="r" b="b"/>
              <a:pathLst>
                <a:path w="828675" h="835660">
                  <a:moveTo>
                    <a:pt x="180060" y="0"/>
                  </a:moveTo>
                  <a:lnTo>
                    <a:pt x="828215" y="360630"/>
                  </a:lnTo>
                </a:path>
                <a:path w="828675" h="835660">
                  <a:moveTo>
                    <a:pt x="828215" y="379523"/>
                  </a:moveTo>
                  <a:lnTo>
                    <a:pt x="0" y="835291"/>
                  </a:lnTo>
                </a:path>
              </a:pathLst>
            </a:custGeom>
            <a:ln w="12700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 sz="1138">
                <a:latin typeface="+mn-ea"/>
              </a:endParaRPr>
            </a:p>
          </p:txBody>
        </p:sp>
        <p:sp>
          <p:nvSpPr>
            <p:cNvPr id="46" name="object 35"/>
            <p:cNvSpPr/>
            <p:nvPr/>
          </p:nvSpPr>
          <p:spPr>
            <a:xfrm>
              <a:off x="5371628" y="1079916"/>
              <a:ext cx="1105535" cy="364490"/>
            </a:xfrm>
            <a:custGeom>
              <a:avLst/>
              <a:gdLst/>
              <a:ahLst/>
              <a:cxnLst/>
              <a:rect l="l" t="t" r="r" b="b"/>
              <a:pathLst>
                <a:path w="1105534" h="364489">
                  <a:moveTo>
                    <a:pt x="1105118" y="364354"/>
                  </a:moveTo>
                  <a:lnTo>
                    <a:pt x="597014" y="59321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 sz="1138">
                <a:latin typeface="+mn-ea"/>
              </a:endParaRPr>
            </a:p>
          </p:txBody>
        </p:sp>
      </p:grpSp>
      <p:sp>
        <p:nvSpPr>
          <p:cNvPr id="48" name="object 37"/>
          <p:cNvSpPr/>
          <p:nvPr/>
        </p:nvSpPr>
        <p:spPr>
          <a:xfrm>
            <a:off x="1062153" y="4893443"/>
            <a:ext cx="338347" cy="206121"/>
          </a:xfrm>
          <a:custGeom>
            <a:avLst/>
            <a:gdLst/>
            <a:ahLst/>
            <a:cxnLst/>
            <a:rect l="l" t="t" r="r" b="b"/>
            <a:pathLst>
              <a:path w="220980" h="134619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49" name="object 38"/>
          <p:cNvSpPr/>
          <p:nvPr/>
        </p:nvSpPr>
        <p:spPr>
          <a:xfrm>
            <a:off x="894420" y="5079963"/>
            <a:ext cx="208065" cy="120561"/>
          </a:xfrm>
          <a:custGeom>
            <a:avLst/>
            <a:gdLst/>
            <a:ahLst/>
            <a:cxnLst/>
            <a:rect l="l" t="t" r="r" b="b"/>
            <a:pathLst>
              <a:path w="135890" h="78739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50" name="object 39"/>
          <p:cNvSpPr/>
          <p:nvPr/>
        </p:nvSpPr>
        <p:spPr>
          <a:xfrm>
            <a:off x="1193531" y="4967987"/>
            <a:ext cx="338347" cy="206121"/>
          </a:xfrm>
          <a:custGeom>
            <a:avLst/>
            <a:gdLst/>
            <a:ahLst/>
            <a:cxnLst/>
            <a:rect l="l" t="t" r="r" b="b"/>
            <a:pathLst>
              <a:path w="220980" h="134619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51" name="object 40"/>
          <p:cNvSpPr/>
          <p:nvPr/>
        </p:nvSpPr>
        <p:spPr>
          <a:xfrm>
            <a:off x="1025798" y="5154511"/>
            <a:ext cx="208065" cy="120561"/>
          </a:xfrm>
          <a:custGeom>
            <a:avLst/>
            <a:gdLst/>
            <a:ahLst/>
            <a:cxnLst/>
            <a:rect l="l" t="t" r="r" b="b"/>
            <a:pathLst>
              <a:path w="135890" h="78739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52" name="object 41"/>
          <p:cNvSpPr/>
          <p:nvPr/>
        </p:nvSpPr>
        <p:spPr>
          <a:xfrm>
            <a:off x="1324910" y="5042538"/>
            <a:ext cx="338347" cy="206121"/>
          </a:xfrm>
          <a:custGeom>
            <a:avLst/>
            <a:gdLst/>
            <a:ahLst/>
            <a:cxnLst/>
            <a:rect l="l" t="t" r="r" b="b"/>
            <a:pathLst>
              <a:path w="220980" h="134619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53" name="object 42"/>
          <p:cNvSpPr/>
          <p:nvPr/>
        </p:nvSpPr>
        <p:spPr>
          <a:xfrm>
            <a:off x="1353953" y="5339972"/>
            <a:ext cx="834204" cy="507522"/>
          </a:xfrm>
          <a:custGeom>
            <a:avLst/>
            <a:gdLst/>
            <a:ahLst/>
            <a:cxnLst/>
            <a:rect l="l" t="t" r="r" b="b"/>
            <a:pathLst>
              <a:path w="544830" h="331470">
                <a:moveTo>
                  <a:pt x="544220" y="0"/>
                </a:moveTo>
                <a:lnTo>
                  <a:pt x="0" y="331165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54" name="object 43"/>
          <p:cNvSpPr/>
          <p:nvPr/>
        </p:nvSpPr>
        <p:spPr>
          <a:xfrm>
            <a:off x="1157176" y="5229059"/>
            <a:ext cx="208065" cy="120561"/>
          </a:xfrm>
          <a:custGeom>
            <a:avLst/>
            <a:gdLst/>
            <a:ahLst/>
            <a:cxnLst/>
            <a:rect l="l" t="t" r="r" b="b"/>
            <a:pathLst>
              <a:path w="135890" h="78739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55" name="object 44"/>
          <p:cNvSpPr/>
          <p:nvPr/>
        </p:nvSpPr>
        <p:spPr>
          <a:xfrm>
            <a:off x="275489" y="1877969"/>
            <a:ext cx="886706" cy="97226"/>
          </a:xfrm>
          <a:custGeom>
            <a:avLst/>
            <a:gdLst/>
            <a:ahLst/>
            <a:cxnLst/>
            <a:rect l="l" t="t" r="r" b="b"/>
            <a:pathLst>
              <a:path w="579119" h="63500">
                <a:moveTo>
                  <a:pt x="0" y="0"/>
                </a:moveTo>
                <a:lnTo>
                  <a:pt x="578840" y="63322"/>
                </a:lnTo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56" name="object 45"/>
          <p:cNvSpPr/>
          <p:nvPr/>
        </p:nvSpPr>
        <p:spPr>
          <a:xfrm>
            <a:off x="1707342" y="5458934"/>
            <a:ext cx="694198" cy="740867"/>
          </a:xfrm>
          <a:custGeom>
            <a:avLst/>
            <a:gdLst/>
            <a:ahLst/>
            <a:cxnLst/>
            <a:rect l="l" t="t" r="r" b="b"/>
            <a:pathLst>
              <a:path w="453389" h="483870">
                <a:moveTo>
                  <a:pt x="453123" y="0"/>
                </a:moveTo>
                <a:lnTo>
                  <a:pt x="0" y="293001"/>
                </a:lnTo>
                <a:lnTo>
                  <a:pt x="0" y="483298"/>
                </a:lnTo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59" name="object 48"/>
          <p:cNvSpPr/>
          <p:nvPr/>
        </p:nvSpPr>
        <p:spPr>
          <a:xfrm>
            <a:off x="2272389" y="3800185"/>
            <a:ext cx="4623400" cy="1586685"/>
          </a:xfrm>
          <a:custGeom>
            <a:avLst/>
            <a:gdLst/>
            <a:ahLst/>
            <a:cxnLst/>
            <a:rect l="l" t="t" r="r" b="b"/>
            <a:pathLst>
              <a:path w="2080260" h="554989">
                <a:moveTo>
                  <a:pt x="0" y="554939"/>
                </a:moveTo>
                <a:lnTo>
                  <a:pt x="254723" y="363347"/>
                </a:lnTo>
                <a:lnTo>
                  <a:pt x="1361668" y="363347"/>
                </a:lnTo>
                <a:lnTo>
                  <a:pt x="1518386" y="363347"/>
                </a:lnTo>
                <a:lnTo>
                  <a:pt x="2079701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60" name="object 49"/>
          <p:cNvSpPr/>
          <p:nvPr/>
        </p:nvSpPr>
        <p:spPr>
          <a:xfrm>
            <a:off x="215002" y="4571122"/>
            <a:ext cx="615444" cy="165285"/>
          </a:xfrm>
          <a:custGeom>
            <a:avLst/>
            <a:gdLst/>
            <a:ahLst/>
            <a:cxnLst/>
            <a:rect l="l" t="t" r="r" b="b"/>
            <a:pathLst>
              <a:path w="401955" h="107950">
                <a:moveTo>
                  <a:pt x="401688" y="0"/>
                </a:moveTo>
                <a:lnTo>
                  <a:pt x="214312" y="107772"/>
                </a:lnTo>
                <a:lnTo>
                  <a:pt x="0" y="83972"/>
                </a:lnTo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61" name="object 50"/>
          <p:cNvSpPr/>
          <p:nvPr/>
        </p:nvSpPr>
        <p:spPr>
          <a:xfrm>
            <a:off x="2165009" y="1603229"/>
            <a:ext cx="4667434" cy="527880"/>
          </a:xfrm>
          <a:custGeom>
            <a:avLst/>
            <a:gdLst/>
            <a:ahLst/>
            <a:cxnLst/>
            <a:rect l="l" t="t" r="r" b="b"/>
            <a:pathLst>
              <a:path w="3621404" h="409575">
                <a:moveTo>
                  <a:pt x="156095" y="369163"/>
                </a:moveTo>
                <a:lnTo>
                  <a:pt x="78041" y="266598"/>
                </a:lnTo>
                <a:lnTo>
                  <a:pt x="0" y="329031"/>
                </a:lnTo>
                <a:lnTo>
                  <a:pt x="84734" y="409308"/>
                </a:lnTo>
                <a:lnTo>
                  <a:pt x="156095" y="369163"/>
                </a:lnTo>
                <a:close/>
              </a:path>
              <a:path w="3621404" h="409575">
                <a:moveTo>
                  <a:pt x="3621316" y="62433"/>
                </a:moveTo>
                <a:lnTo>
                  <a:pt x="3543274" y="0"/>
                </a:lnTo>
                <a:lnTo>
                  <a:pt x="3465220" y="102565"/>
                </a:lnTo>
                <a:lnTo>
                  <a:pt x="3536581" y="142709"/>
                </a:lnTo>
                <a:lnTo>
                  <a:pt x="3621316" y="62433"/>
                </a:lnTo>
                <a:close/>
              </a:path>
            </a:pathLst>
          </a:custGeom>
          <a:solidFill>
            <a:srgbClr val="DF7777"/>
          </a:solidFill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62" name="object 51"/>
          <p:cNvSpPr/>
          <p:nvPr/>
        </p:nvSpPr>
        <p:spPr>
          <a:xfrm>
            <a:off x="1738652" y="1235874"/>
            <a:ext cx="197238" cy="139949"/>
          </a:xfrm>
          <a:custGeom>
            <a:avLst/>
            <a:gdLst/>
            <a:ahLst/>
            <a:cxnLst/>
            <a:rect l="l" t="t" r="r" b="b"/>
            <a:pathLst>
              <a:path w="153034" h="108584">
                <a:moveTo>
                  <a:pt x="118313" y="0"/>
                </a:moveTo>
                <a:lnTo>
                  <a:pt x="0" y="50418"/>
                </a:lnTo>
                <a:lnTo>
                  <a:pt x="33299" y="108089"/>
                </a:lnTo>
                <a:lnTo>
                  <a:pt x="152412" y="59042"/>
                </a:lnTo>
                <a:lnTo>
                  <a:pt x="118313" y="0"/>
                </a:lnTo>
                <a:close/>
              </a:path>
            </a:pathLst>
          </a:custGeom>
          <a:solidFill>
            <a:srgbClr val="FFCA88"/>
          </a:solidFill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63" name="object 52"/>
          <p:cNvSpPr/>
          <p:nvPr/>
        </p:nvSpPr>
        <p:spPr>
          <a:xfrm>
            <a:off x="2391630" y="4386963"/>
            <a:ext cx="172686" cy="176778"/>
          </a:xfrm>
          <a:custGeom>
            <a:avLst/>
            <a:gdLst/>
            <a:ahLst/>
            <a:cxnLst/>
            <a:rect l="l" t="t" r="r" b="b"/>
            <a:pathLst>
              <a:path w="133984" h="137160">
                <a:moveTo>
                  <a:pt x="73621" y="0"/>
                </a:moveTo>
                <a:lnTo>
                  <a:pt x="0" y="105448"/>
                </a:lnTo>
                <a:lnTo>
                  <a:pt x="58800" y="136715"/>
                </a:lnTo>
                <a:lnTo>
                  <a:pt x="133819" y="32004"/>
                </a:lnTo>
                <a:lnTo>
                  <a:pt x="73621" y="0"/>
                </a:lnTo>
                <a:close/>
              </a:path>
            </a:pathLst>
          </a:custGeom>
          <a:solidFill>
            <a:srgbClr val="4F5EA1"/>
          </a:solidFill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64" name="object 53"/>
          <p:cNvSpPr/>
          <p:nvPr/>
        </p:nvSpPr>
        <p:spPr>
          <a:xfrm>
            <a:off x="1164855" y="4504337"/>
            <a:ext cx="1636835" cy="831513"/>
          </a:xfrm>
          <a:custGeom>
            <a:avLst/>
            <a:gdLst/>
            <a:ahLst/>
            <a:cxnLst/>
            <a:rect l="l" t="t" r="r" b="b"/>
            <a:pathLst>
              <a:path w="1270000" h="645160">
                <a:moveTo>
                  <a:pt x="112153" y="18796"/>
                </a:moveTo>
                <a:lnTo>
                  <a:pt x="46609" y="0"/>
                </a:lnTo>
                <a:lnTo>
                  <a:pt x="0" y="110248"/>
                </a:lnTo>
                <a:lnTo>
                  <a:pt x="0" y="119468"/>
                </a:lnTo>
                <a:lnTo>
                  <a:pt x="60540" y="136817"/>
                </a:lnTo>
                <a:lnTo>
                  <a:pt x="112153" y="18796"/>
                </a:lnTo>
                <a:close/>
              </a:path>
              <a:path w="1270000" h="645160">
                <a:moveTo>
                  <a:pt x="1269415" y="619760"/>
                </a:moveTo>
                <a:lnTo>
                  <a:pt x="1233360" y="522693"/>
                </a:lnTo>
                <a:lnTo>
                  <a:pt x="1184960" y="548424"/>
                </a:lnTo>
                <a:lnTo>
                  <a:pt x="1222146" y="644893"/>
                </a:lnTo>
                <a:lnTo>
                  <a:pt x="1269415" y="619760"/>
                </a:lnTo>
                <a:close/>
              </a:path>
            </a:pathLst>
          </a:custGeom>
          <a:solidFill>
            <a:srgbClr val="FFCA88"/>
          </a:solidFill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65" name="object 54"/>
          <p:cNvSpPr/>
          <p:nvPr/>
        </p:nvSpPr>
        <p:spPr>
          <a:xfrm>
            <a:off x="8388425" y="1805538"/>
            <a:ext cx="175960" cy="144860"/>
          </a:xfrm>
          <a:custGeom>
            <a:avLst/>
            <a:gdLst/>
            <a:ahLst/>
            <a:cxnLst/>
            <a:rect l="l" t="t" r="r" b="b"/>
            <a:pathLst>
              <a:path w="136525" h="112394">
                <a:moveTo>
                  <a:pt x="16497" y="0"/>
                </a:moveTo>
                <a:lnTo>
                  <a:pt x="0" y="66154"/>
                </a:lnTo>
                <a:lnTo>
                  <a:pt x="120129" y="112077"/>
                </a:lnTo>
                <a:lnTo>
                  <a:pt x="136245" y="47459"/>
                </a:lnTo>
                <a:lnTo>
                  <a:pt x="16497" y="0"/>
                </a:lnTo>
                <a:close/>
              </a:path>
            </a:pathLst>
          </a:custGeom>
          <a:solidFill>
            <a:srgbClr val="CCD2F5"/>
          </a:solidFill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66" name="object 55"/>
          <p:cNvSpPr/>
          <p:nvPr/>
        </p:nvSpPr>
        <p:spPr>
          <a:xfrm>
            <a:off x="3790759" y="954412"/>
            <a:ext cx="197238" cy="140768"/>
          </a:xfrm>
          <a:custGeom>
            <a:avLst/>
            <a:gdLst/>
            <a:ahLst/>
            <a:cxnLst/>
            <a:rect l="l" t="t" r="r" b="b"/>
            <a:pathLst>
              <a:path w="153035" h="109219">
                <a:moveTo>
                  <a:pt x="118470" y="0"/>
                </a:moveTo>
                <a:lnTo>
                  <a:pt x="106236" y="0"/>
                </a:lnTo>
                <a:lnTo>
                  <a:pt x="0" y="52680"/>
                </a:lnTo>
                <a:lnTo>
                  <a:pt x="38138" y="109220"/>
                </a:lnTo>
                <a:lnTo>
                  <a:pt x="152641" y="50673"/>
                </a:lnTo>
                <a:lnTo>
                  <a:pt x="118470" y="0"/>
                </a:lnTo>
                <a:close/>
              </a:path>
            </a:pathLst>
          </a:custGeom>
          <a:solidFill>
            <a:srgbClr val="FFCA88"/>
          </a:solidFill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67" name="object 56"/>
          <p:cNvSpPr/>
          <p:nvPr/>
        </p:nvSpPr>
        <p:spPr>
          <a:xfrm>
            <a:off x="692665" y="1432771"/>
            <a:ext cx="192329" cy="164502"/>
          </a:xfrm>
          <a:custGeom>
            <a:avLst/>
            <a:gdLst/>
            <a:ahLst/>
            <a:cxnLst/>
            <a:rect l="l" t="t" r="r" b="b"/>
            <a:pathLst>
              <a:path w="149225" h="127635">
                <a:moveTo>
                  <a:pt x="100977" y="0"/>
                </a:moveTo>
                <a:lnTo>
                  <a:pt x="0" y="79971"/>
                </a:lnTo>
                <a:lnTo>
                  <a:pt x="49047" y="127342"/>
                </a:lnTo>
                <a:lnTo>
                  <a:pt x="148882" y="46266"/>
                </a:lnTo>
                <a:lnTo>
                  <a:pt x="100977" y="0"/>
                </a:lnTo>
                <a:close/>
              </a:path>
            </a:pathLst>
          </a:custGeom>
          <a:solidFill>
            <a:srgbClr val="CCD2F5"/>
          </a:solidFill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sp>
        <p:nvSpPr>
          <p:cNvPr id="68" name="object 57"/>
          <p:cNvSpPr/>
          <p:nvPr/>
        </p:nvSpPr>
        <p:spPr>
          <a:xfrm>
            <a:off x="7822433" y="913081"/>
            <a:ext cx="98210" cy="82661"/>
          </a:xfrm>
          <a:custGeom>
            <a:avLst/>
            <a:gdLst/>
            <a:ahLst/>
            <a:cxnLst/>
            <a:rect l="l" t="t" r="r" b="b"/>
            <a:pathLst>
              <a:path w="76200" h="64134">
                <a:moveTo>
                  <a:pt x="67392" y="0"/>
                </a:moveTo>
                <a:lnTo>
                  <a:pt x="0" y="0"/>
                </a:lnTo>
                <a:lnTo>
                  <a:pt x="7748" y="63845"/>
                </a:lnTo>
                <a:lnTo>
                  <a:pt x="75934" y="63845"/>
                </a:lnTo>
                <a:lnTo>
                  <a:pt x="67392" y="0"/>
                </a:lnTo>
                <a:close/>
              </a:path>
            </a:pathLst>
          </a:custGeom>
          <a:solidFill>
            <a:srgbClr val="4F5EA1"/>
          </a:solidFill>
        </p:spPr>
        <p:txBody>
          <a:bodyPr wrap="square" lIns="0" tIns="0" rIns="0" bIns="0" rtlCol="0"/>
          <a:lstStyle/>
          <a:p>
            <a:endParaRPr sz="1138">
              <a:latin typeface="+mn-ea"/>
            </a:endParaRPr>
          </a:p>
        </p:txBody>
      </p:sp>
      <p:pic>
        <p:nvPicPr>
          <p:cNvPr id="69" name="object 5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2058" y="3182410"/>
            <a:ext cx="3422530" cy="3188796"/>
          </a:xfrm>
          <a:prstGeom prst="rect">
            <a:avLst/>
          </a:prstGeom>
        </p:spPr>
      </p:pic>
      <p:sp>
        <p:nvSpPr>
          <p:cNvPr id="76" name="한쪽 모서리가 둥근 사각형 75"/>
          <p:cNvSpPr/>
          <p:nvPr/>
        </p:nvSpPr>
        <p:spPr>
          <a:xfrm>
            <a:off x="1471067" y="2325284"/>
            <a:ext cx="3601277" cy="1724205"/>
          </a:xfrm>
          <a:prstGeom prst="round1Rect">
            <a:avLst/>
          </a:prstGeom>
          <a:solidFill>
            <a:srgbClr val="37B2A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/>
          </a:p>
        </p:txBody>
      </p:sp>
      <p:sp>
        <p:nvSpPr>
          <p:cNvPr id="18" name="TextBox 17"/>
          <p:cNvSpPr txBox="1"/>
          <p:nvPr/>
        </p:nvSpPr>
        <p:spPr>
          <a:xfrm>
            <a:off x="1663257" y="2554039"/>
            <a:ext cx="340735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미니프로젝트 </a:t>
            </a:r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3</a:t>
            </a:r>
            <a:r>
              <a:rPr lang="ko-KR" altLang="en-US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차</a:t>
            </a:r>
            <a:endParaRPr lang="en-US" altLang="ko-KR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/>
            </a:endParaRPr>
          </a:p>
          <a:p>
            <a:r>
              <a:rPr lang="ko-KR" altLang="en-US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조별 발표 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252" y="817669"/>
            <a:ext cx="1210199" cy="277511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85D0979E-E38B-4919-8A06-F0048AA550BC}"/>
              </a:ext>
            </a:extLst>
          </p:cNvPr>
          <p:cNvSpPr/>
          <p:nvPr/>
        </p:nvSpPr>
        <p:spPr>
          <a:xfrm>
            <a:off x="2885922" y="4322076"/>
            <a:ext cx="2758271" cy="457200"/>
          </a:xfrm>
          <a:prstGeom prst="rect">
            <a:avLst/>
          </a:prstGeom>
          <a:noFill/>
          <a:ln w="19050">
            <a:solidFill>
              <a:srgbClr val="37B2A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AI 03</a:t>
            </a:r>
            <a:r>
              <a:rPr lang="ko-KR" altLang="en-US" sz="2000" b="1"/>
              <a:t>반 </a:t>
            </a:r>
            <a:r>
              <a:rPr lang="en-US" altLang="ko-KR" sz="2000" b="1"/>
              <a:t>12</a:t>
            </a:r>
            <a:r>
              <a:rPr lang="ko-KR" altLang="en-US" sz="2000" b="1"/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761291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ea typeface="HY신명조"/>
              </a:rPr>
              <a:t>Model Validation</a:t>
            </a:r>
            <a:endParaRPr lang="en-US" b="0">
              <a:ea typeface="HY신명조"/>
            </a:endParaRPr>
          </a:p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</a:pPr>
            <a:endParaRPr lang="en-US">
              <a:ea typeface="HY신명조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E6C62-5662-46D3-3355-C8BFD37FE00F}"/>
              </a:ext>
            </a:extLst>
          </p:cNvPr>
          <p:cNvSpPr txBox="1"/>
          <p:nvPr/>
        </p:nvSpPr>
        <p:spPr>
          <a:xfrm>
            <a:off x="1065575" y="4942085"/>
            <a:ext cx="826579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>
                <a:cs typeface="Courier New"/>
              </a:rPr>
              <a:t>yolov5s, </a:t>
            </a:r>
            <a:r>
              <a:rPr lang="en-US" altLang="ko-KR" sz="1200" err="1">
                <a:cs typeface="Courier New"/>
              </a:rPr>
              <a:t>i의</a:t>
            </a:r>
            <a:r>
              <a:rPr lang="en-US" altLang="ko-KR" sz="1200">
                <a:cs typeface="Courier New"/>
              </a:rPr>
              <a:t> </a:t>
            </a:r>
            <a:r>
              <a:rPr lang="en-US" altLang="ko-KR" sz="1200" err="1">
                <a:cs typeface="Courier New"/>
              </a:rPr>
              <a:t>경우</a:t>
            </a:r>
            <a:r>
              <a:rPr lang="en-US" altLang="ko-KR" sz="1200">
                <a:cs typeface="Courier New"/>
              </a:rPr>
              <a:t>, Test </a:t>
            </a:r>
            <a:r>
              <a:rPr lang="en-US" altLang="ko-KR" sz="1200" err="1">
                <a:cs typeface="Courier New"/>
              </a:rPr>
              <a:t>데이터에서</a:t>
            </a:r>
            <a:r>
              <a:rPr lang="en-US" altLang="ko-KR" sz="1200">
                <a:cs typeface="Courier New"/>
              </a:rPr>
              <a:t> </a:t>
            </a:r>
            <a:r>
              <a:rPr lang="en-US" altLang="ko-KR" sz="1200" err="1">
                <a:cs typeface="Courier New"/>
              </a:rPr>
              <a:t>동전은</a:t>
            </a:r>
            <a:r>
              <a:rPr lang="en-US" altLang="ko-KR" sz="1200">
                <a:cs typeface="Courier New"/>
              </a:rPr>
              <a:t> </a:t>
            </a:r>
            <a:r>
              <a:rPr lang="en-US" altLang="ko-KR" sz="1200" err="1">
                <a:cs typeface="Courier New"/>
              </a:rPr>
              <a:t>인식하나</a:t>
            </a:r>
            <a:r>
              <a:rPr lang="en-US" altLang="ko-KR" sz="1200">
                <a:cs typeface="Courier New"/>
              </a:rPr>
              <a:t> </a:t>
            </a:r>
            <a:r>
              <a:rPr lang="en-US" altLang="ko-KR" sz="1200" err="1">
                <a:cs typeface="Courier New"/>
              </a:rPr>
              <a:t>지폐는</a:t>
            </a:r>
            <a:r>
              <a:rPr lang="en-US" altLang="ko-KR" sz="1200">
                <a:cs typeface="Courier New"/>
              </a:rPr>
              <a:t> 잘 </a:t>
            </a:r>
            <a:r>
              <a:rPr lang="en-US" altLang="ko-KR" sz="1200" err="1">
                <a:cs typeface="Courier New"/>
              </a:rPr>
              <a:t>인식하지</a:t>
            </a:r>
            <a:r>
              <a:rPr lang="en-US" altLang="ko-KR" sz="1200">
                <a:cs typeface="Courier New"/>
              </a:rPr>
              <a:t> </a:t>
            </a:r>
            <a:r>
              <a:rPr lang="en-US" altLang="ko-KR" sz="1200" err="1">
                <a:cs typeface="Courier New"/>
              </a:rPr>
              <a:t>못하였습니다</a:t>
            </a:r>
            <a:r>
              <a:rPr lang="en-US" altLang="ko-KR" sz="1200">
                <a:cs typeface="Courier New"/>
              </a:rPr>
              <a:t>.</a:t>
            </a:r>
          </a:p>
          <a:p>
            <a:endParaRPr lang="en-US" altLang="ko-KR" sz="1200">
              <a:cs typeface="Courier New"/>
            </a:endParaRPr>
          </a:p>
          <a:p>
            <a:r>
              <a:rPr lang="en-US" altLang="ko-KR" sz="1200">
                <a:cs typeface="Courier New"/>
              </a:rPr>
              <a:t>yolov5m과 l, </a:t>
            </a:r>
            <a:r>
              <a:rPr lang="en-US" altLang="ko-KR" sz="1200" err="1">
                <a:cs typeface="Courier New"/>
              </a:rPr>
              <a:t>x의</a:t>
            </a:r>
            <a:r>
              <a:rPr lang="en-US" altLang="ko-KR" sz="1200">
                <a:cs typeface="Courier New"/>
              </a:rPr>
              <a:t> </a:t>
            </a:r>
            <a:r>
              <a:rPr lang="en-US" altLang="ko-KR" sz="1200" err="1">
                <a:cs typeface="Courier New"/>
              </a:rPr>
              <a:t>경우</a:t>
            </a:r>
            <a:r>
              <a:rPr lang="en-US" altLang="ko-KR" sz="1200">
                <a:cs typeface="Courier New"/>
              </a:rPr>
              <a:t> </a:t>
            </a:r>
            <a:r>
              <a:rPr lang="en-US" altLang="ko-KR" sz="1200" err="1">
                <a:cs typeface="Courier New"/>
              </a:rPr>
              <a:t>지폐</a:t>
            </a:r>
            <a:r>
              <a:rPr lang="en-US" altLang="ko-KR" sz="1200">
                <a:cs typeface="Courier New"/>
              </a:rPr>
              <a:t> </a:t>
            </a:r>
            <a:r>
              <a:rPr lang="en-US" altLang="ko-KR" sz="1200" err="1">
                <a:cs typeface="Courier New"/>
              </a:rPr>
              <a:t>케이스</a:t>
            </a:r>
            <a:r>
              <a:rPr lang="en-US" altLang="ko-KR" sz="1200">
                <a:cs typeface="Courier New"/>
              </a:rPr>
              <a:t> </a:t>
            </a:r>
            <a:r>
              <a:rPr lang="en-US" altLang="ko-KR" sz="1200" err="1">
                <a:cs typeface="Courier New"/>
              </a:rPr>
              <a:t>일부를</a:t>
            </a:r>
            <a:r>
              <a:rPr lang="en-US" altLang="ko-KR" sz="1200">
                <a:cs typeface="Courier New"/>
              </a:rPr>
              <a:t> </a:t>
            </a:r>
            <a:r>
              <a:rPr lang="en-US" altLang="ko-KR" sz="1200" err="1">
                <a:cs typeface="Courier New"/>
              </a:rPr>
              <a:t>인식하였습니다</a:t>
            </a:r>
            <a:r>
              <a:rPr lang="en-US" altLang="ko-KR" sz="1200">
                <a:cs typeface="Courier New"/>
              </a:rPr>
              <a:t>.</a:t>
            </a:r>
          </a:p>
          <a:p>
            <a:endParaRPr lang="en-US" altLang="ko-KR" sz="1200">
              <a:cs typeface="Courier New"/>
            </a:endParaRPr>
          </a:p>
          <a:p>
            <a:r>
              <a:rPr lang="en-US" altLang="ko-KR" sz="1200" err="1">
                <a:cs typeface="Courier New"/>
              </a:rPr>
              <a:t>학습에</a:t>
            </a:r>
            <a:r>
              <a:rPr lang="en-US" altLang="ko-KR" sz="1200">
                <a:cs typeface="Courier New"/>
              </a:rPr>
              <a:t> </a:t>
            </a:r>
            <a:r>
              <a:rPr lang="en-US" altLang="ko-KR" sz="1200" err="1">
                <a:cs typeface="Courier New"/>
              </a:rPr>
              <a:t>걸리는</a:t>
            </a:r>
            <a:r>
              <a:rPr lang="en-US" altLang="ko-KR" sz="1200">
                <a:cs typeface="Courier New"/>
              </a:rPr>
              <a:t> </a:t>
            </a:r>
            <a:r>
              <a:rPr lang="en-US" altLang="ko-KR" sz="1200" err="1">
                <a:cs typeface="Courier New"/>
              </a:rPr>
              <a:t>시간을</a:t>
            </a:r>
            <a:r>
              <a:rPr lang="en-US" altLang="ko-KR" sz="1200">
                <a:cs typeface="Courier New"/>
              </a:rPr>
              <a:t> </a:t>
            </a:r>
            <a:r>
              <a:rPr lang="en-US" altLang="ko-KR" sz="1200" err="1">
                <a:cs typeface="Courier New"/>
              </a:rPr>
              <a:t>생각했을</a:t>
            </a:r>
            <a:r>
              <a:rPr lang="en-US" altLang="ko-KR" sz="1200">
                <a:cs typeface="Courier New"/>
              </a:rPr>
              <a:t> 때 </a:t>
            </a:r>
            <a:r>
              <a:rPr lang="en-US" altLang="ko-KR" sz="1200" err="1">
                <a:cs typeface="Courier New"/>
              </a:rPr>
              <a:t>m모델을</a:t>
            </a:r>
            <a:r>
              <a:rPr lang="en-US" altLang="ko-KR" sz="1200">
                <a:cs typeface="Courier New"/>
              </a:rPr>
              <a:t> </a:t>
            </a:r>
            <a:r>
              <a:rPr lang="en-US" altLang="ko-KR" sz="1200" err="1">
                <a:cs typeface="Courier New"/>
              </a:rPr>
              <a:t>적용시키는</a:t>
            </a:r>
            <a:r>
              <a:rPr lang="en-US" altLang="ko-KR" sz="1200">
                <a:cs typeface="Courier New"/>
              </a:rPr>
              <a:t> </a:t>
            </a:r>
            <a:r>
              <a:rPr lang="en-US" altLang="ko-KR" sz="1200" err="1">
                <a:cs typeface="Courier New"/>
              </a:rPr>
              <a:t>것이</a:t>
            </a:r>
            <a:r>
              <a:rPr lang="en-US" altLang="ko-KR" sz="1200">
                <a:cs typeface="Courier New"/>
              </a:rPr>
              <a:t> </a:t>
            </a:r>
            <a:r>
              <a:rPr lang="en-US" altLang="ko-KR" sz="1200" err="1">
                <a:cs typeface="Courier New"/>
              </a:rPr>
              <a:t>효용성이</a:t>
            </a:r>
            <a:r>
              <a:rPr lang="en-US" altLang="ko-KR" sz="1200">
                <a:cs typeface="Courier New"/>
              </a:rPr>
              <a:t> </a:t>
            </a:r>
            <a:r>
              <a:rPr lang="en-US" altLang="ko-KR" sz="1200" err="1">
                <a:cs typeface="Courier New"/>
              </a:rPr>
              <a:t>있을</a:t>
            </a:r>
            <a:r>
              <a:rPr lang="en-US" altLang="ko-KR" sz="1200">
                <a:cs typeface="Courier New"/>
              </a:rPr>
              <a:t> </a:t>
            </a:r>
            <a:r>
              <a:rPr lang="en-US" altLang="ko-KR" sz="1200" err="1">
                <a:cs typeface="Courier New"/>
              </a:rPr>
              <a:t>것으로</a:t>
            </a:r>
            <a:r>
              <a:rPr lang="en-US" altLang="ko-KR" sz="1200">
                <a:cs typeface="Courier New"/>
              </a:rPr>
              <a:t> </a:t>
            </a:r>
            <a:r>
              <a:rPr lang="en-US" altLang="ko-KR" sz="1200" err="1">
                <a:cs typeface="Courier New"/>
              </a:rPr>
              <a:t>생각됩니다</a:t>
            </a:r>
            <a:r>
              <a:rPr lang="en-US" altLang="ko-KR" sz="1200">
                <a:cs typeface="Courier New"/>
              </a:rPr>
              <a:t>.</a:t>
            </a:r>
          </a:p>
          <a:p>
            <a:endParaRPr lang="en-US" altLang="ko-KR" sz="1200">
              <a:cs typeface="Courier New"/>
            </a:endParaRPr>
          </a:p>
          <a:p>
            <a:r>
              <a:rPr lang="en-US" sz="1200"/>
              <a:t>또 </a:t>
            </a:r>
            <a:r>
              <a:rPr lang="en-US" sz="1200" err="1"/>
              <a:t>지폐</a:t>
            </a:r>
            <a:r>
              <a:rPr lang="en-US" sz="1200"/>
              <a:t> </a:t>
            </a:r>
            <a:r>
              <a:rPr lang="en-US" sz="1200" err="1"/>
              <a:t>학습에</a:t>
            </a:r>
            <a:r>
              <a:rPr lang="en-US" sz="1200"/>
              <a:t> </a:t>
            </a:r>
            <a:r>
              <a:rPr lang="en-US" sz="1200" err="1"/>
              <a:t>쓰인</a:t>
            </a:r>
            <a:r>
              <a:rPr lang="en-US" sz="1200"/>
              <a:t> </a:t>
            </a:r>
            <a:r>
              <a:rPr lang="en-US" sz="1200" err="1"/>
              <a:t>데이터들이</a:t>
            </a:r>
            <a:r>
              <a:rPr lang="en-US" sz="1200"/>
              <a:t> </a:t>
            </a:r>
            <a:r>
              <a:rPr lang="en-US" sz="1200" err="1"/>
              <a:t>기울임이나</a:t>
            </a:r>
            <a:r>
              <a:rPr lang="en-US" sz="1200"/>
              <a:t> </a:t>
            </a:r>
            <a:r>
              <a:rPr lang="en-US" sz="1200" err="1"/>
              <a:t>구겨짐</a:t>
            </a:r>
            <a:r>
              <a:rPr lang="en-US" sz="1200"/>
              <a:t> </a:t>
            </a:r>
            <a:r>
              <a:rPr lang="en-US" sz="1200" err="1"/>
              <a:t>없는</a:t>
            </a:r>
            <a:r>
              <a:rPr lang="en-US" sz="1200"/>
              <a:t> </a:t>
            </a:r>
            <a:r>
              <a:rPr lang="en-US" sz="1200" err="1"/>
              <a:t>정면</a:t>
            </a:r>
            <a:r>
              <a:rPr lang="en-US" sz="1200"/>
              <a:t> </a:t>
            </a:r>
            <a:r>
              <a:rPr lang="en-US" sz="1200" err="1"/>
              <a:t>사진이</a:t>
            </a:r>
            <a:r>
              <a:rPr lang="en-US" sz="1200"/>
              <a:t> </a:t>
            </a:r>
            <a:r>
              <a:rPr lang="ko-KR" altLang="en-US" sz="1200"/>
              <a:t>쓰인</a:t>
            </a:r>
            <a:r>
              <a:rPr lang="en-US" sz="1200"/>
              <a:t> </a:t>
            </a:r>
            <a:r>
              <a:rPr lang="ko-KR" altLang="en-US" sz="1200"/>
              <a:t>것이</a:t>
            </a:r>
            <a:r>
              <a:rPr lang="en-US" altLang="ko-KR" sz="1200"/>
              <a:t> </a:t>
            </a:r>
            <a:r>
              <a:rPr lang="en-US" altLang="ko-KR" sz="1200" err="1"/>
              <a:t>인식이</a:t>
            </a:r>
            <a:r>
              <a:rPr lang="en-US" altLang="ko-KR" sz="1200"/>
              <a:t> 잘 </a:t>
            </a:r>
            <a:r>
              <a:rPr lang="en-US" altLang="ko-KR" sz="1200" err="1"/>
              <a:t>안되는</a:t>
            </a:r>
            <a:r>
              <a:rPr lang="en-US" altLang="ko-KR" sz="1200"/>
              <a:t> </a:t>
            </a:r>
            <a:r>
              <a:rPr lang="en-US" altLang="ko-KR" sz="1200" err="1"/>
              <a:t>이유라고</a:t>
            </a:r>
            <a:r>
              <a:rPr lang="en-US" altLang="ko-KR" sz="1200"/>
              <a:t> </a:t>
            </a:r>
            <a:r>
              <a:rPr lang="en-US" altLang="ko-KR" sz="1200" err="1"/>
              <a:t>생각합니다</a:t>
            </a:r>
            <a:r>
              <a:rPr lang="en-US" altLang="ko-KR" sz="1200"/>
              <a:t>.</a:t>
            </a:r>
          </a:p>
        </p:txBody>
      </p:sp>
      <p:pic>
        <p:nvPicPr>
          <p:cNvPr id="5" name="그림 6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46F2E183-4BB9-2A80-6792-327035BD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653" y="1262059"/>
            <a:ext cx="1102601" cy="1462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E07756-33F2-9A2C-FC00-2F36D6FB70CC}"/>
              </a:ext>
            </a:extLst>
          </p:cNvPr>
          <p:cNvSpPr txBox="1"/>
          <p:nvPr/>
        </p:nvSpPr>
        <p:spPr>
          <a:xfrm>
            <a:off x="5862166" y="2786498"/>
            <a:ext cx="14850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>
                <a:cs typeface="Courier New"/>
              </a:rPr>
              <a:t>yolov5m test16.jpg</a:t>
            </a:r>
          </a:p>
        </p:txBody>
      </p:sp>
      <p:pic>
        <p:nvPicPr>
          <p:cNvPr id="8" name="그림 8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DF3535E3-41C8-E6B8-64DE-AE28BE9FE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817" y="1262059"/>
            <a:ext cx="1102601" cy="14621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1C26A3-496C-3F3D-B824-9AB17C0FC656}"/>
              </a:ext>
            </a:extLst>
          </p:cNvPr>
          <p:cNvSpPr txBox="1"/>
          <p:nvPr/>
        </p:nvSpPr>
        <p:spPr>
          <a:xfrm>
            <a:off x="4227978" y="2786498"/>
            <a:ext cx="14850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>
                <a:cs typeface="Courier New"/>
              </a:rPr>
              <a:t>yolov5s test16.jpg</a:t>
            </a:r>
          </a:p>
        </p:txBody>
      </p:sp>
      <p:pic>
        <p:nvPicPr>
          <p:cNvPr id="11" name="그림 11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A935F7E3-B924-2608-571B-E8340004A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447" y="3093803"/>
            <a:ext cx="1102600" cy="14621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7C9220-EE08-B5C7-4D94-570A9C5BF0AC}"/>
              </a:ext>
            </a:extLst>
          </p:cNvPr>
          <p:cNvSpPr txBox="1"/>
          <p:nvPr/>
        </p:nvSpPr>
        <p:spPr>
          <a:xfrm>
            <a:off x="2399128" y="4563900"/>
            <a:ext cx="14850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>
                <a:cs typeface="Courier New"/>
              </a:rPr>
              <a:t>yolov5s test18.jpg</a:t>
            </a:r>
          </a:p>
        </p:txBody>
      </p:sp>
      <p:pic>
        <p:nvPicPr>
          <p:cNvPr id="13" name="그림 13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97735880-FA44-8DB3-DEA3-717CF64E1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652" y="3093803"/>
            <a:ext cx="1102600" cy="14621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9C2E36-498F-5A3C-94E3-DB02081ACE9F}"/>
              </a:ext>
            </a:extLst>
          </p:cNvPr>
          <p:cNvSpPr txBox="1"/>
          <p:nvPr/>
        </p:nvSpPr>
        <p:spPr>
          <a:xfrm>
            <a:off x="5859942" y="4563900"/>
            <a:ext cx="14850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>
                <a:cs typeface="Courier New"/>
              </a:rPr>
              <a:t>yolov5x test16.jpg</a:t>
            </a:r>
          </a:p>
        </p:txBody>
      </p:sp>
      <p:pic>
        <p:nvPicPr>
          <p:cNvPr id="3" name="그림 6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047C35AB-1997-F8BE-626E-E5674D6C50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3190" y="3093578"/>
            <a:ext cx="1043028" cy="1461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24E066-2BB8-BF85-B426-2052E9606D48}"/>
              </a:ext>
            </a:extLst>
          </p:cNvPr>
          <p:cNvSpPr txBox="1"/>
          <p:nvPr/>
        </p:nvSpPr>
        <p:spPr>
          <a:xfrm>
            <a:off x="4149144" y="4560752"/>
            <a:ext cx="14850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>
                <a:cs typeface="Courier New"/>
              </a:rPr>
              <a:t>yolov5l test16.jpg</a:t>
            </a:r>
          </a:p>
        </p:txBody>
      </p:sp>
      <p:pic>
        <p:nvPicPr>
          <p:cNvPr id="15" name="그림 4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93F1ADDF-CD55-824D-1B0B-C2C666463D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5936" y="1260568"/>
            <a:ext cx="1100482" cy="14580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7F1644-E11F-CD77-94BF-AAEA83229709}"/>
              </a:ext>
            </a:extLst>
          </p:cNvPr>
          <p:cNvSpPr txBox="1"/>
          <p:nvPr/>
        </p:nvSpPr>
        <p:spPr>
          <a:xfrm>
            <a:off x="2441354" y="2786498"/>
            <a:ext cx="14850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>
                <a:cs typeface="Courier New"/>
              </a:rPr>
              <a:t>yolov5n test16.jpg</a:t>
            </a:r>
          </a:p>
        </p:txBody>
      </p:sp>
    </p:spTree>
    <p:extLst>
      <p:ext uri="{BB962C8B-B14F-4D97-AF65-F5344CB8AC3E}">
        <p14:creationId xmlns:p14="http://schemas.microsoft.com/office/powerpoint/2010/main" val="830408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32620" y="510866"/>
            <a:ext cx="3761875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>
                <a:latin typeface="HY신명조" panose="02030600000101010101" pitchFamily="18" charset="-127"/>
                <a:ea typeface="HY신명조" panose="02030600000101010101" pitchFamily="18" charset="-127"/>
              </a:rPr>
              <a:t>Data</a:t>
            </a:r>
            <a:r>
              <a:rPr lang="ko-KR" altLang="en-US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>
                <a:latin typeface="HY신명조" panose="02030600000101010101" pitchFamily="18" charset="-127"/>
                <a:ea typeface="HY신명조" panose="02030600000101010101" pitchFamily="18" charset="-127"/>
              </a:rPr>
              <a:t>Preprocessing</a:t>
            </a:r>
            <a:endParaRPr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5" y="1818913"/>
            <a:ext cx="8592785" cy="40939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32620" y="510866"/>
            <a:ext cx="3761875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>
                <a:latin typeface="HY신명조" panose="02030600000101010101" pitchFamily="18" charset="-127"/>
                <a:ea typeface="HY신명조" panose="02030600000101010101" pitchFamily="18" charset="-127"/>
              </a:rPr>
              <a:t>Data</a:t>
            </a:r>
            <a:r>
              <a:rPr lang="ko-KR" altLang="en-US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>
                <a:latin typeface="HY신명조" panose="02030600000101010101" pitchFamily="18" charset="-127"/>
                <a:ea typeface="HY신명조" panose="02030600000101010101" pitchFamily="18" charset="-127"/>
              </a:rPr>
              <a:t>Preprocessing</a:t>
            </a:r>
            <a:endParaRPr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7668" y="2023781"/>
            <a:ext cx="4236139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/>
              <a:t>- Json </a:t>
            </a:r>
            <a:r>
              <a:rPr lang="en-US" altLang="ko-KR" sz="1200" err="1"/>
              <a:t>파일을</a:t>
            </a:r>
            <a:r>
              <a:rPr lang="en-US" altLang="ko-KR" sz="1200"/>
              <a:t> txt </a:t>
            </a:r>
            <a:r>
              <a:rPr lang="en-US" altLang="ko-KR" sz="1200" err="1"/>
              <a:t>라벨</a:t>
            </a:r>
            <a:r>
              <a:rPr lang="en-US" altLang="ko-KR" sz="1200"/>
              <a:t> </a:t>
            </a:r>
            <a:r>
              <a:rPr lang="en-US" altLang="ko-KR" sz="1200" err="1"/>
              <a:t>파일로</a:t>
            </a:r>
            <a:r>
              <a:rPr lang="en-US" altLang="ko-KR" sz="1200"/>
              <a:t> </a:t>
            </a:r>
            <a:r>
              <a:rPr lang="en-US" altLang="ko-KR" sz="1200" err="1"/>
              <a:t>변환하기</a:t>
            </a:r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1.  </a:t>
            </a:r>
            <a:r>
              <a:rPr lang="en-US" altLang="ko-KR" sz="1200" err="1"/>
              <a:t>Json파일을</a:t>
            </a:r>
            <a:r>
              <a:rPr lang="en-US" altLang="ko-KR" sz="1200"/>
              <a:t> </a:t>
            </a:r>
            <a:r>
              <a:rPr lang="en-US" altLang="ko-KR" sz="1200" err="1"/>
              <a:t>불러와</a:t>
            </a:r>
            <a:r>
              <a:rPr lang="en-US" altLang="ko-KR" sz="1200"/>
              <a:t> </a:t>
            </a:r>
            <a:r>
              <a:rPr lang="en-US" altLang="ko-KR" sz="1200" err="1"/>
              <a:t>특성들을</a:t>
            </a:r>
            <a:r>
              <a:rPr lang="en-US" altLang="ko-KR" sz="1200"/>
              <a:t> </a:t>
            </a:r>
            <a:r>
              <a:rPr lang="en-US" altLang="ko-KR" sz="1200" err="1"/>
              <a:t>추출한다</a:t>
            </a:r>
            <a:r>
              <a:rPr lang="en-US" altLang="ko-KR" sz="1200"/>
              <a:t>.</a:t>
            </a:r>
            <a:endParaRPr lang="ko-KR" sz="1200"/>
          </a:p>
          <a:p>
            <a:r>
              <a:rPr lang="en-US" sz="1200" err="1"/>
              <a:t>json_object</a:t>
            </a:r>
            <a:r>
              <a:rPr lang="en-US" sz="1200"/>
              <a:t>['shapes'][0]['label'] =&gt; label</a:t>
            </a:r>
          </a:p>
          <a:p>
            <a:r>
              <a:rPr lang="en-US" sz="1200" err="1"/>
              <a:t>json_object</a:t>
            </a:r>
            <a:r>
              <a:rPr lang="en-US" sz="1200"/>
              <a:t>['shapes'][0]['points'] =&gt; x1, y1, x2, y2</a:t>
            </a:r>
          </a:p>
          <a:p>
            <a:r>
              <a:rPr lang="en-US" sz="1200" err="1"/>
              <a:t>json_object</a:t>
            </a:r>
            <a:r>
              <a:rPr lang="en-US" sz="1200"/>
              <a:t>['</a:t>
            </a:r>
            <a:r>
              <a:rPr lang="en-US" sz="1200" err="1"/>
              <a:t>imageHeight</a:t>
            </a:r>
            <a:r>
              <a:rPr lang="en-US" sz="1200"/>
              <a:t>'] =&gt; </a:t>
            </a:r>
            <a:r>
              <a:rPr lang="en-US" sz="1200" err="1"/>
              <a:t>image_height</a:t>
            </a:r>
            <a:endParaRPr lang="en-US" sz="1200"/>
          </a:p>
          <a:p>
            <a:r>
              <a:rPr lang="en-US" sz="1200" err="1"/>
              <a:t>json_object</a:t>
            </a:r>
            <a:r>
              <a:rPr lang="en-US" sz="1200"/>
              <a:t>['</a:t>
            </a:r>
            <a:r>
              <a:rPr lang="en-US" sz="1200" err="1"/>
              <a:t>imageWidth</a:t>
            </a:r>
            <a:r>
              <a:rPr lang="en-US" sz="1200"/>
              <a:t>'] = &gt;  </a:t>
            </a:r>
            <a:r>
              <a:rPr lang="en-US" sz="1200" err="1"/>
              <a:t>image_width</a:t>
            </a:r>
            <a:endParaRPr lang="en-US" sz="1200"/>
          </a:p>
          <a:p>
            <a:endParaRPr lang="en-US" sz="1200"/>
          </a:p>
          <a:p>
            <a:r>
              <a:rPr lang="en-US" sz="1200"/>
              <a:t>2. </a:t>
            </a:r>
            <a:r>
              <a:rPr lang="ko-KR" altLang="en-US" sz="1200"/>
              <a:t>추출한</a:t>
            </a:r>
            <a:r>
              <a:rPr lang="en-US" sz="1200"/>
              <a:t> </a:t>
            </a:r>
            <a:r>
              <a:rPr lang="ko-KR" altLang="en-US" sz="1200"/>
              <a:t>특성을</a:t>
            </a:r>
            <a:r>
              <a:rPr lang="en-US" altLang="ko-KR" sz="1200"/>
              <a:t> </a:t>
            </a:r>
            <a:r>
              <a:rPr lang="en-US" altLang="ko-KR" sz="1200" err="1"/>
              <a:t>라벨에</a:t>
            </a:r>
            <a:r>
              <a:rPr lang="en-US" altLang="ko-KR" sz="1200"/>
              <a:t> </a:t>
            </a:r>
            <a:r>
              <a:rPr lang="en-US" altLang="ko-KR" sz="1200" err="1"/>
              <a:t>맞게</a:t>
            </a:r>
            <a:r>
              <a:rPr lang="en-US" altLang="ko-KR" sz="1200"/>
              <a:t> </a:t>
            </a:r>
            <a:r>
              <a:rPr lang="en-US" altLang="ko-KR" sz="1200" err="1"/>
              <a:t>변형한다</a:t>
            </a:r>
            <a:r>
              <a:rPr lang="en-US" altLang="ko-KR" sz="1200"/>
              <a:t>.</a:t>
            </a:r>
          </a:p>
          <a:p>
            <a:r>
              <a:rPr lang="en-US" altLang="ko-KR" sz="1200"/>
              <a:t>Label =&gt; index (0 , 1 , … , 7)</a:t>
            </a:r>
          </a:p>
          <a:p>
            <a:r>
              <a:rPr lang="en-US" altLang="ko-KR" sz="1200"/>
              <a:t>x1, x2, </a:t>
            </a:r>
            <a:r>
              <a:rPr lang="en-US" altLang="ko-KR" sz="1200" err="1"/>
              <a:t>image_width</a:t>
            </a:r>
            <a:r>
              <a:rPr lang="en-US" altLang="ko-KR" sz="1200"/>
              <a:t> =&gt; </a:t>
            </a:r>
            <a:r>
              <a:rPr lang="en-US" sz="1200" err="1"/>
              <a:t>x_center</a:t>
            </a:r>
            <a:r>
              <a:rPr lang="en-US" sz="1200"/>
              <a:t>, </a:t>
            </a:r>
            <a:r>
              <a:rPr lang="en-US" sz="1200" err="1"/>
              <a:t>width_norm</a:t>
            </a:r>
            <a:endParaRPr lang="en-US" sz="1200"/>
          </a:p>
          <a:p>
            <a:r>
              <a:rPr lang="en-US" altLang="ko-KR" sz="1200"/>
              <a:t>y1, y2, </a:t>
            </a:r>
            <a:r>
              <a:rPr lang="en-US" altLang="ko-KR" sz="1200" err="1"/>
              <a:t>image_height</a:t>
            </a:r>
            <a:r>
              <a:rPr lang="en-US" altLang="ko-KR" sz="1200"/>
              <a:t> =&gt; </a:t>
            </a:r>
            <a:r>
              <a:rPr lang="en-US" sz="1200" err="1"/>
              <a:t>y_center</a:t>
            </a:r>
            <a:r>
              <a:rPr lang="en-US" sz="1200"/>
              <a:t>, </a:t>
            </a:r>
            <a:r>
              <a:rPr lang="en-US" sz="1200" err="1"/>
              <a:t>height_norm</a:t>
            </a:r>
            <a:endParaRPr lang="en-US" sz="1200"/>
          </a:p>
          <a:p>
            <a:endParaRPr lang="en-US" sz="1200"/>
          </a:p>
          <a:p>
            <a:r>
              <a:rPr lang="en-US" sz="1200"/>
              <a:t>3. </a:t>
            </a:r>
            <a:r>
              <a:rPr lang="en-US" altLang="ko-KR" sz="1200"/>
              <a:t>Index </a:t>
            </a:r>
            <a:r>
              <a:rPr lang="en-US" altLang="ko-KR" sz="1200" err="1"/>
              <a:t>x_center</a:t>
            </a:r>
            <a:r>
              <a:rPr lang="en-US" altLang="ko-KR" sz="1200"/>
              <a:t> </a:t>
            </a:r>
            <a:r>
              <a:rPr lang="en-US" altLang="ko-KR" sz="1200" err="1"/>
              <a:t>y_center</a:t>
            </a:r>
            <a:r>
              <a:rPr lang="en-US" altLang="ko-KR" sz="1200"/>
              <a:t> </a:t>
            </a:r>
            <a:r>
              <a:rPr lang="en-US" altLang="ko-KR" sz="1200" err="1"/>
              <a:t>image_width</a:t>
            </a:r>
            <a:r>
              <a:rPr lang="en-US" altLang="ko-KR" sz="1200"/>
              <a:t> </a:t>
            </a:r>
            <a:r>
              <a:rPr lang="en-US" altLang="ko-KR" sz="1200" err="1"/>
              <a:t>image_height</a:t>
            </a:r>
            <a:r>
              <a:rPr lang="en-US" altLang="ko-KR" sz="1200"/>
              <a:t> </a:t>
            </a:r>
            <a:r>
              <a:rPr lang="en-US" altLang="ko-KR" sz="1200" err="1"/>
              <a:t>형태의</a:t>
            </a:r>
            <a:r>
              <a:rPr lang="en-US" altLang="ko-KR" sz="1200"/>
              <a:t> </a:t>
            </a:r>
            <a:r>
              <a:rPr lang="en-US" altLang="ko-KR" sz="1200" err="1"/>
              <a:t>txt파일로</a:t>
            </a:r>
            <a:r>
              <a:rPr lang="en-US" altLang="ko-KR" sz="1200"/>
              <a:t> </a:t>
            </a:r>
            <a:r>
              <a:rPr lang="en-US" altLang="ko-KR" sz="1200" err="1"/>
              <a:t>저장한다</a:t>
            </a:r>
            <a:r>
              <a:rPr lang="en-US" altLang="ko-KR" sz="1200"/>
              <a:t>.</a:t>
            </a:r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F2182-1568-49B2-8AB1-C58E7E81AA7B}"/>
              </a:ext>
            </a:extLst>
          </p:cNvPr>
          <p:cNvSpPr txBox="1"/>
          <p:nvPr/>
        </p:nvSpPr>
        <p:spPr>
          <a:xfrm>
            <a:off x="4962148" y="2026925"/>
            <a:ext cx="4834176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cs typeface="Courier New"/>
              </a:rPr>
              <a:t>-  </a:t>
            </a:r>
            <a:r>
              <a:rPr lang="en-US" altLang="ko-KR" sz="1200" err="1">
                <a:solidFill>
                  <a:schemeClr val="tx1"/>
                </a:solidFill>
                <a:cs typeface="Courier New"/>
              </a:rPr>
              <a:t>Yaml</a:t>
            </a:r>
            <a:r>
              <a:rPr lang="en-US" altLang="ko-KR" sz="1200">
                <a:solidFill>
                  <a:schemeClr val="tx1"/>
                </a:solidFill>
                <a:cs typeface="Courier New"/>
              </a:rPr>
              <a:t> </a:t>
            </a:r>
            <a:r>
              <a:rPr lang="en-US" altLang="ko-KR" sz="1200" err="1">
                <a:solidFill>
                  <a:schemeClr val="tx1"/>
                </a:solidFill>
                <a:cs typeface="Courier New"/>
              </a:rPr>
              <a:t>파일</a:t>
            </a:r>
            <a:r>
              <a:rPr lang="en-US" altLang="ko-KR" sz="1200">
                <a:solidFill>
                  <a:schemeClr val="tx1"/>
                </a:solidFill>
                <a:cs typeface="Courier New"/>
              </a:rPr>
              <a:t> </a:t>
            </a:r>
            <a:r>
              <a:rPr lang="en-US" altLang="ko-KR" sz="1200" err="1">
                <a:solidFill>
                  <a:schemeClr val="tx1"/>
                </a:solidFill>
                <a:cs typeface="Courier New"/>
              </a:rPr>
              <a:t>만들기</a:t>
            </a:r>
            <a:endParaRPr lang="en-US" altLang="ko-KR" sz="1200">
              <a:solidFill>
                <a:schemeClr val="tx1"/>
              </a:solidFill>
              <a:cs typeface="Courier New"/>
            </a:endParaRPr>
          </a:p>
          <a:p>
            <a:endParaRPr lang="en-US" altLang="ko-KR" sz="1200">
              <a:solidFill>
                <a:schemeClr val="tx1"/>
              </a:solidFill>
              <a:cs typeface="Courier New"/>
            </a:endParaRPr>
          </a:p>
          <a:p>
            <a:r>
              <a:rPr lang="en-US" altLang="ko-KR" sz="1200">
                <a:solidFill>
                  <a:srgbClr val="AF00DB"/>
                </a:solidFill>
                <a:cs typeface="Courier New"/>
              </a:rPr>
              <a:t>with</a:t>
            </a:r>
            <a:r>
              <a:rPr lang="en-US" altLang="ko-KR" sz="1200">
                <a:cs typeface="Courier New"/>
              </a:rPr>
              <a:t> </a:t>
            </a:r>
            <a:r>
              <a:rPr lang="en-US" altLang="ko-KR" sz="1200">
                <a:solidFill>
                  <a:srgbClr val="795E26"/>
                </a:solidFill>
                <a:cs typeface="Courier New"/>
              </a:rPr>
              <a:t>open</a:t>
            </a:r>
            <a:r>
              <a:rPr lang="en-US" altLang="ko-KR" sz="1200">
                <a:cs typeface="Courier New"/>
              </a:rPr>
              <a:t>(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'/content/Dataset/</a:t>
            </a:r>
            <a:r>
              <a:rPr lang="en-US" altLang="ko-KR" sz="1200" err="1">
                <a:solidFill>
                  <a:srgbClr val="A31515"/>
                </a:solidFill>
                <a:cs typeface="Courier New"/>
              </a:rPr>
              <a:t>money.yaml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</a:t>
            </a:r>
            <a:r>
              <a:rPr lang="en-US" altLang="ko-KR" sz="1200">
                <a:cs typeface="Courier New"/>
              </a:rPr>
              <a:t>, 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'w'</a:t>
            </a:r>
            <a:r>
              <a:rPr lang="en-US" altLang="ko-KR" sz="1200">
                <a:cs typeface="Courier New"/>
              </a:rPr>
              <a:t>) </a:t>
            </a:r>
            <a:r>
              <a:rPr lang="en-US" altLang="ko-KR" sz="1200">
                <a:solidFill>
                  <a:srgbClr val="AF00DB"/>
                </a:solidFill>
                <a:cs typeface="Courier New"/>
              </a:rPr>
              <a:t>as</a:t>
            </a:r>
            <a:r>
              <a:rPr lang="en-US" altLang="ko-KR" sz="1200">
                <a:cs typeface="Courier New"/>
              </a:rPr>
              <a:t> f :</a:t>
            </a:r>
            <a:endParaRPr lang="en-US" sz="1200"/>
          </a:p>
          <a:p>
            <a:r>
              <a:rPr lang="en-US" altLang="ko-KR" sz="1200">
                <a:cs typeface="Courier New"/>
              </a:rPr>
              <a:t>     data = {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'path'</a:t>
            </a:r>
            <a:r>
              <a:rPr lang="en-US" altLang="ko-KR" sz="1200">
                <a:cs typeface="Courier New"/>
              </a:rPr>
              <a:t>: 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'/content/Dataset/'</a:t>
            </a:r>
            <a:r>
              <a:rPr lang="en-US" altLang="ko-KR" sz="1200">
                <a:cs typeface="Courier New"/>
              </a:rPr>
              <a:t>,</a:t>
            </a:r>
          </a:p>
          <a:p>
            <a:r>
              <a:rPr lang="en-US" altLang="ko-KR" sz="1200">
                <a:cs typeface="Courier New"/>
              </a:rPr>
              <a:t>            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'train'</a:t>
            </a:r>
            <a:r>
              <a:rPr lang="en-US" altLang="ko-KR" sz="1200">
                <a:cs typeface="Courier New"/>
              </a:rPr>
              <a:t>: 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'images/train'</a:t>
            </a:r>
            <a:r>
              <a:rPr lang="en-US" altLang="ko-KR" sz="1200">
                <a:cs typeface="Courier New"/>
              </a:rPr>
              <a:t>,</a:t>
            </a:r>
            <a:endParaRPr lang="en-US" sz="1200"/>
          </a:p>
          <a:p>
            <a:r>
              <a:rPr lang="en-US" altLang="ko-KR" sz="1200">
                <a:cs typeface="Courier New"/>
              </a:rPr>
              <a:t>            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</a:t>
            </a:r>
            <a:r>
              <a:rPr lang="en-US" altLang="ko-KR" sz="1200" err="1">
                <a:solidFill>
                  <a:srgbClr val="A31515"/>
                </a:solidFill>
                <a:cs typeface="Courier New"/>
              </a:rPr>
              <a:t>val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</a:t>
            </a:r>
            <a:r>
              <a:rPr lang="en-US" altLang="ko-KR" sz="1200">
                <a:cs typeface="Courier New"/>
              </a:rPr>
              <a:t>: 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'images/</a:t>
            </a:r>
            <a:r>
              <a:rPr lang="en-US" altLang="ko-KR" sz="1200" err="1">
                <a:solidFill>
                  <a:srgbClr val="A31515"/>
                </a:solidFill>
                <a:cs typeface="Courier New"/>
              </a:rPr>
              <a:t>val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</a:t>
            </a:r>
            <a:r>
              <a:rPr lang="en-US" altLang="ko-KR" sz="1200">
                <a:cs typeface="Courier New"/>
              </a:rPr>
              <a:t>, </a:t>
            </a:r>
            <a:endParaRPr lang="en-US" sz="1200"/>
          </a:p>
          <a:p>
            <a:r>
              <a:rPr lang="en-US" altLang="ko-KR" sz="1200">
                <a:solidFill>
                  <a:srgbClr val="A31515"/>
                </a:solidFill>
                <a:cs typeface="Courier New"/>
              </a:rPr>
              <a:t>            '</a:t>
            </a:r>
            <a:r>
              <a:rPr lang="en-US" altLang="ko-KR" sz="1200" err="1">
                <a:solidFill>
                  <a:srgbClr val="A31515"/>
                </a:solidFill>
                <a:cs typeface="Courier New"/>
              </a:rPr>
              <a:t>nc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</a:t>
            </a:r>
            <a:r>
              <a:rPr lang="en-US" altLang="ko-KR" sz="1200">
                <a:cs typeface="Courier New"/>
              </a:rPr>
              <a:t>: </a:t>
            </a:r>
            <a:r>
              <a:rPr lang="en-US" altLang="ko-KR" sz="1200">
                <a:solidFill>
                  <a:srgbClr val="098156"/>
                </a:solidFill>
                <a:cs typeface="Courier New"/>
              </a:rPr>
              <a:t>8</a:t>
            </a:r>
            <a:r>
              <a:rPr lang="en-US" altLang="ko-KR" sz="1200">
                <a:cs typeface="Courier New"/>
              </a:rPr>
              <a:t>, </a:t>
            </a:r>
            <a:endParaRPr lang="en-US" sz="1200"/>
          </a:p>
          <a:p>
            <a:r>
              <a:rPr lang="en-US" altLang="ko-KR" sz="1200">
                <a:solidFill>
                  <a:srgbClr val="A31515"/>
                </a:solidFill>
                <a:cs typeface="Courier New"/>
              </a:rPr>
              <a:t>            'names'</a:t>
            </a:r>
            <a:r>
              <a:rPr lang="en-US" altLang="ko-KR" sz="1200">
                <a:cs typeface="Courier New"/>
              </a:rPr>
              <a:t>: [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'Ten'</a:t>
            </a:r>
            <a:r>
              <a:rPr lang="en-US" altLang="ko-KR" sz="1200">
                <a:cs typeface="Courier New"/>
              </a:rPr>
              <a:t>, 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'Fifty'</a:t>
            </a:r>
            <a:r>
              <a:rPr lang="en-US" altLang="ko-KR" sz="1200">
                <a:cs typeface="Courier New"/>
              </a:rPr>
              <a:t>, 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'Hundred'</a:t>
            </a:r>
            <a:r>
              <a:rPr lang="en-US" altLang="ko-KR" sz="1200">
                <a:cs typeface="Courier New"/>
              </a:rPr>
              <a:t>, 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</a:t>
            </a:r>
            <a:r>
              <a:rPr lang="en-US" altLang="ko-KR" sz="1200" err="1">
                <a:solidFill>
                  <a:srgbClr val="A31515"/>
                </a:solidFill>
                <a:cs typeface="Courier New"/>
              </a:rPr>
              <a:t>Five_Hundred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</a:t>
            </a:r>
            <a:r>
              <a:rPr lang="en-US" altLang="ko-KR" sz="1200">
                <a:cs typeface="Courier New"/>
              </a:rPr>
              <a:t>, 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'Thousand'</a:t>
            </a:r>
            <a:r>
              <a:rPr lang="en-US" altLang="ko-KR" sz="1200">
                <a:cs typeface="Courier New"/>
              </a:rPr>
              <a:t>, </a:t>
            </a:r>
            <a:endParaRPr lang="en-US" sz="1200"/>
          </a:p>
          <a:p>
            <a:r>
              <a:rPr lang="en-US" altLang="ko-KR" sz="1200">
                <a:solidFill>
                  <a:srgbClr val="A31515"/>
                </a:solidFill>
                <a:cs typeface="Courier New"/>
              </a:rPr>
              <a:t>            '</a:t>
            </a:r>
            <a:r>
              <a:rPr lang="en-US" altLang="ko-KR" sz="1200" err="1">
                <a:solidFill>
                  <a:srgbClr val="A31515"/>
                </a:solidFill>
                <a:cs typeface="Courier New"/>
              </a:rPr>
              <a:t>Five_Thousand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</a:t>
            </a:r>
            <a:r>
              <a:rPr lang="en-US" altLang="ko-KR" sz="1200">
                <a:cs typeface="Courier New"/>
              </a:rPr>
              <a:t>, 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</a:t>
            </a:r>
            <a:r>
              <a:rPr lang="en-US" altLang="ko-KR" sz="1200" err="1">
                <a:solidFill>
                  <a:srgbClr val="A31515"/>
                </a:solidFill>
                <a:cs typeface="Courier New"/>
              </a:rPr>
              <a:t>Ten_Thousand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</a:t>
            </a:r>
            <a:r>
              <a:rPr lang="en-US" altLang="ko-KR" sz="1200">
                <a:cs typeface="Courier New"/>
              </a:rPr>
              <a:t>, 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</a:t>
            </a:r>
            <a:r>
              <a:rPr lang="en-US" altLang="ko-KR" sz="1200" err="1">
                <a:solidFill>
                  <a:srgbClr val="A31515"/>
                </a:solidFill>
                <a:cs typeface="Courier New"/>
              </a:rPr>
              <a:t>Fifty_Thousand</a:t>
            </a:r>
            <a:r>
              <a:rPr lang="en-US" altLang="ko-KR" sz="1200">
                <a:solidFill>
                  <a:srgbClr val="A31515"/>
                </a:solidFill>
                <a:cs typeface="Courier New"/>
              </a:rPr>
              <a:t>'</a:t>
            </a:r>
            <a:r>
              <a:rPr lang="en-US" altLang="ko-KR" sz="1200">
                <a:cs typeface="Courier New"/>
              </a:rPr>
              <a:t>]}</a:t>
            </a:r>
            <a:endParaRPr lang="en-US" sz="1200"/>
          </a:p>
          <a:p>
            <a:r>
              <a:rPr lang="en-US" altLang="ko-KR" sz="1200">
                <a:cs typeface="Courier New"/>
              </a:rPr>
              <a:t>     </a:t>
            </a:r>
            <a:r>
              <a:rPr lang="en-US" altLang="ko-KR" sz="1200" err="1">
                <a:cs typeface="Courier New"/>
              </a:rPr>
              <a:t>yaml.dump</a:t>
            </a:r>
            <a:r>
              <a:rPr lang="en-US" altLang="ko-KR" sz="1200">
                <a:cs typeface="Courier New"/>
              </a:rPr>
              <a:t>(data, f, </a:t>
            </a:r>
            <a:r>
              <a:rPr lang="en-US" altLang="ko-KR" sz="1200" err="1">
                <a:cs typeface="Courier New"/>
              </a:rPr>
              <a:t>default_flow_style</a:t>
            </a:r>
            <a:r>
              <a:rPr lang="en-US" altLang="ko-KR" sz="1200">
                <a:cs typeface="Courier New"/>
              </a:rPr>
              <a:t>=</a:t>
            </a:r>
            <a:r>
              <a:rPr lang="en-US" altLang="ko-KR" sz="1200">
                <a:solidFill>
                  <a:srgbClr val="0000FF"/>
                </a:solidFill>
                <a:cs typeface="Courier New"/>
              </a:rPr>
              <a:t>False</a:t>
            </a:r>
            <a:r>
              <a:rPr lang="en-US" altLang="ko-KR" sz="1200">
                <a:cs typeface="Courier New"/>
              </a:rPr>
              <a:t>)</a:t>
            </a:r>
          </a:p>
          <a:p>
            <a:endParaRPr lang="en-US" altLang="ko-KR" sz="1200">
              <a:latin typeface="Courier New"/>
              <a:cs typeface="Courier New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16DDCE9-ADE7-E471-261D-E3E734FDEF86}"/>
              </a:ext>
            </a:extLst>
          </p:cNvPr>
          <p:cNvCxnSpPr/>
          <p:nvPr/>
        </p:nvCxnSpPr>
        <p:spPr>
          <a:xfrm flipH="1">
            <a:off x="4699973" y="1807039"/>
            <a:ext cx="401" cy="3624485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93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32620" y="510866"/>
            <a:ext cx="4219279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>
                <a:latin typeface="HY신명조" panose="02030600000101010101" pitchFamily="18" charset="-127"/>
                <a:ea typeface="HY신명조" panose="02030600000101010101" pitchFamily="18" charset="-127"/>
              </a:rPr>
              <a:t>Train Model</a:t>
            </a:r>
            <a:endParaRPr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B3E8FFA-E6D7-D063-3200-D7415F34F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80" y="2671600"/>
            <a:ext cx="4473466" cy="2029711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cxnSpLocks/>
          </p:cNvCxnSpPr>
          <p:nvPr/>
        </p:nvCxnSpPr>
        <p:spPr>
          <a:xfrm>
            <a:off x="2638810" y="2360567"/>
            <a:ext cx="0" cy="352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2623339" y="3258084"/>
            <a:ext cx="0" cy="352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623339" y="4493314"/>
            <a:ext cx="0" cy="352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623339" y="5105412"/>
            <a:ext cx="0" cy="352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876279" y="1704785"/>
            <a:ext cx="3525061" cy="6557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Clone from GitHub (https://github.com/ultralytics/yolov5)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76279" y="2713065"/>
            <a:ext cx="3525061" cy="6557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Install requirements by pip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57804" y="3630943"/>
            <a:ext cx="3543535" cy="994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Get </a:t>
            </a:r>
            <a:r>
              <a:rPr lang="en-US" altLang="ko-KR" err="1">
                <a:solidFill>
                  <a:sysClr val="windowText" lastClr="000000"/>
                </a:solidFill>
              </a:rPr>
              <a:t>pretrainded</a:t>
            </a:r>
            <a:r>
              <a:rPr lang="en-US" altLang="ko-KR">
                <a:solidFill>
                  <a:sysClr val="windowText" lastClr="000000"/>
                </a:solidFill>
              </a:rPr>
              <a:t> weight file from GitHub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(https://github.com/ultralytics/yolov5/releases/download/v6.2/yolov5m.pt)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57804" y="4845812"/>
            <a:ext cx="3543535" cy="3917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Run train.py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67041" y="5457910"/>
            <a:ext cx="3543535" cy="3917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Run detect.py</a:t>
            </a:r>
          </a:p>
        </p:txBody>
      </p:sp>
    </p:spTree>
    <p:extLst>
      <p:ext uri="{BB962C8B-B14F-4D97-AF65-F5344CB8AC3E}">
        <p14:creationId xmlns:p14="http://schemas.microsoft.com/office/powerpoint/2010/main" val="3404805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ea typeface="HY신명조"/>
              </a:rPr>
              <a:t>Model Validation</a:t>
            </a:r>
            <a:endParaRPr lang="en-US" b="0">
              <a:ea typeface="HY신명조"/>
            </a:endParaRPr>
          </a:p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</a:pPr>
            <a:endParaRPr lang="en-US">
              <a:ea typeface="HY신명조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C6DCAB-BEBB-49E0-ABF8-AD20419CF8A2}"/>
              </a:ext>
            </a:extLst>
          </p:cNvPr>
          <p:cNvSpPr/>
          <p:nvPr/>
        </p:nvSpPr>
        <p:spPr>
          <a:xfrm>
            <a:off x="432619" y="1354137"/>
            <a:ext cx="6527473" cy="71045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29260" lvl="1" indent="-177165">
              <a:spcBef>
                <a:spcPts val="500"/>
              </a:spcBef>
              <a:buClr>
                <a:schemeClr val="dk1"/>
              </a:buClr>
              <a:buSzPts val="1800"/>
              <a:buFont typeface="Noto Sans Symbols,Sans-Serif"/>
              <a:buChar char="▪"/>
            </a:pPr>
            <a:r>
              <a:rPr lang="en-US" altLang="ko-KR" sz="1800">
                <a:ea typeface="HY신명조"/>
              </a:rPr>
              <a:t>Yolov5n result (epoch=20)</a:t>
            </a:r>
            <a:endParaRPr lang="en-US" sz="1800">
              <a:ea typeface="HY신명조"/>
            </a:endParaRPr>
          </a:p>
          <a:p>
            <a:pPr marL="429260" lvl="1" indent="-177165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endParaRPr lang="en-US" altLang="ko-KR" sz="1800">
              <a:solidFill>
                <a:schemeClr val="dk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2E769B4-9F3B-581C-8984-3831616D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83" y="2842996"/>
            <a:ext cx="5338385" cy="2192434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F261DB9-D0DE-CD02-5E71-9A9CECEA8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161" y="1606679"/>
            <a:ext cx="2744615" cy="2155371"/>
          </a:xfrm>
          <a:prstGeom prst="rect">
            <a:avLst/>
          </a:prstGeom>
        </p:spPr>
      </p:pic>
      <p:pic>
        <p:nvPicPr>
          <p:cNvPr id="4" name="그림 4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F11FEFD1-29A2-1EC7-472A-4727AF73B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791240" y="3480514"/>
            <a:ext cx="2075446" cy="331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32620" y="510866"/>
            <a:ext cx="4219279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ea typeface="HY신명조" panose="02030600000101010101" pitchFamily="18" charset="-127"/>
              </a:rPr>
              <a:t>Model Validation</a:t>
            </a:r>
            <a:endParaRPr lang="en-US" b="0">
              <a:ea typeface="HY신명조" panose="02030600000101010101" pitchFamily="18" charset="-127"/>
            </a:endParaRPr>
          </a:p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</a:pPr>
            <a:endParaRPr 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" name="Google Shape;184;p26">
            <a:extLst>
              <a:ext uri="{FF2B5EF4-FFF2-40B4-BE49-F238E27FC236}">
                <a16:creationId xmlns:a16="http://schemas.microsoft.com/office/drawing/2014/main" id="{D9501D57-D4C2-49C8-9B68-C1988C7A80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9612" y="1338453"/>
            <a:ext cx="8740142" cy="4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29518" lvl="1" indent="-17741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altLang="ko-KR">
                <a:latin typeface="HY신명조" panose="02030600000101010101" pitchFamily="18" charset="-127"/>
                <a:ea typeface="HY신명조" panose="02030600000101010101" pitchFamily="18" charset="-127"/>
              </a:rPr>
              <a:t>Yolov5s result (epoch=20)</a:t>
            </a:r>
            <a:endParaRPr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2" b="24038"/>
          <a:stretch/>
        </p:blipFill>
        <p:spPr>
          <a:xfrm>
            <a:off x="7796265" y="3889361"/>
            <a:ext cx="1855516" cy="1721942"/>
          </a:xfrm>
          <a:prstGeom prst="rect">
            <a:avLst/>
          </a:prstGeom>
        </p:spPr>
      </p:pic>
      <p:pic>
        <p:nvPicPr>
          <p:cNvPr id="2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065ACB8D-901F-18BC-49FD-EDE0F288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47" y="2396187"/>
            <a:ext cx="5038903" cy="2261259"/>
          </a:xfrm>
          <a:prstGeom prst="rect">
            <a:avLst/>
          </a:prstGeom>
        </p:spPr>
      </p:pic>
      <p:pic>
        <p:nvPicPr>
          <p:cNvPr id="11" name="그림 11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0B3CE971-194B-3B3A-EDB3-598671BC9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781" y="1817569"/>
            <a:ext cx="1929006" cy="257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46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ea typeface="HY신명조"/>
              </a:rPr>
              <a:t>Model Validation</a:t>
            </a:r>
            <a:endParaRPr lang="en-US" b="0">
              <a:ea typeface="HY신명조"/>
            </a:endParaRPr>
          </a:p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</a:pPr>
            <a:endParaRPr lang="en-US">
              <a:ea typeface="HY신명조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C6DCAB-BEBB-49E0-ABF8-AD20419CF8A2}"/>
              </a:ext>
            </a:extLst>
          </p:cNvPr>
          <p:cNvSpPr/>
          <p:nvPr/>
        </p:nvSpPr>
        <p:spPr>
          <a:xfrm>
            <a:off x="432619" y="1354137"/>
            <a:ext cx="6527473" cy="71045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29260" lvl="1" indent="-177165">
              <a:spcBef>
                <a:spcPts val="500"/>
              </a:spcBef>
              <a:buClr>
                <a:schemeClr val="dk1"/>
              </a:buClr>
              <a:buSzPts val="1800"/>
              <a:buFont typeface="Noto Sans Symbols,Sans-Serif"/>
              <a:buChar char="▪"/>
            </a:pPr>
            <a:r>
              <a:rPr lang="en-US" altLang="ko-KR" sz="1800">
                <a:ea typeface="HY신명조"/>
              </a:rPr>
              <a:t>Yolov5m result (epoch=20)</a:t>
            </a:r>
            <a:endParaRPr lang="en-US" sz="1800">
              <a:ea typeface="HY신명조"/>
            </a:endParaRPr>
          </a:p>
          <a:p>
            <a:pPr marL="429260" lvl="1" indent="-177165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endParaRPr lang="en-US" altLang="ko-KR" sz="1800">
              <a:solidFill>
                <a:schemeClr val="dk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2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E65E5672-DB0C-81A6-3D1D-6362A3A3F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91" y="2306649"/>
            <a:ext cx="5038901" cy="2244703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B89F567-FDC4-F020-BC46-94551BDF7D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84" t="14286" r="397" b="27976"/>
          <a:stretch/>
        </p:blipFill>
        <p:spPr>
          <a:xfrm>
            <a:off x="6539090" y="1991464"/>
            <a:ext cx="2788105" cy="2111834"/>
          </a:xfrm>
          <a:prstGeom prst="rect">
            <a:avLst/>
          </a:prstGeom>
        </p:spPr>
      </p:pic>
      <p:pic>
        <p:nvPicPr>
          <p:cNvPr id="5" name="그림 6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E2A3AC5C-D86B-1200-E2FE-3C1B2E2E28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89" b="12105"/>
          <a:stretch/>
        </p:blipFill>
        <p:spPr>
          <a:xfrm>
            <a:off x="6863654" y="4226202"/>
            <a:ext cx="2744538" cy="148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71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ea typeface="HY신명조"/>
              </a:rPr>
              <a:t>Model Validation</a:t>
            </a:r>
            <a:endParaRPr lang="en-US" b="0">
              <a:ea typeface="HY신명조"/>
            </a:endParaRPr>
          </a:p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</a:pPr>
            <a:endParaRPr lang="en-US">
              <a:ea typeface="HY신명조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C6DCAB-BEBB-49E0-ABF8-AD20419CF8A2}"/>
              </a:ext>
            </a:extLst>
          </p:cNvPr>
          <p:cNvSpPr/>
          <p:nvPr/>
        </p:nvSpPr>
        <p:spPr>
          <a:xfrm>
            <a:off x="432619" y="1354137"/>
            <a:ext cx="6527473" cy="71045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29260" lvl="1" indent="-177165">
              <a:spcBef>
                <a:spcPts val="500"/>
              </a:spcBef>
              <a:buClr>
                <a:schemeClr val="dk1"/>
              </a:buClr>
              <a:buSzPts val="1800"/>
              <a:buFont typeface="Noto Sans Symbols,Sans-Serif"/>
              <a:buChar char="▪"/>
            </a:pPr>
            <a:r>
              <a:rPr lang="en-US" altLang="ko-KR" sz="1800">
                <a:ea typeface="HY신명조"/>
              </a:rPr>
              <a:t>Yolov5l result (epoch=30)</a:t>
            </a:r>
            <a:endParaRPr lang="en-US" sz="1800">
              <a:ea typeface="HY신명조"/>
            </a:endParaRPr>
          </a:p>
          <a:p>
            <a:pPr marL="429260" lvl="1" indent="-177165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endParaRPr lang="en-US" altLang="ko-KR" sz="1800">
              <a:solidFill>
                <a:schemeClr val="dk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0A9B875-C72A-337F-A5A0-8D606FAE3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40" y="2833302"/>
            <a:ext cx="5945439" cy="2147471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9F60051-3FC8-D19F-176A-9A0B93133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093" y="1497004"/>
            <a:ext cx="2781406" cy="2356338"/>
          </a:xfrm>
          <a:prstGeom prst="rect">
            <a:avLst/>
          </a:prstGeom>
        </p:spPr>
      </p:pic>
      <p:pic>
        <p:nvPicPr>
          <p:cNvPr id="5" name="그림 6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7E14F6C0-6E0C-B6C3-43AD-CBA96967C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096532" y="3663546"/>
            <a:ext cx="2017992" cy="281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70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ea typeface="HY신명조"/>
              </a:rPr>
              <a:t>Model Validation</a:t>
            </a:r>
            <a:endParaRPr lang="en-US" b="0">
              <a:ea typeface="HY신명조"/>
            </a:endParaRPr>
          </a:p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</a:pPr>
            <a:endParaRPr lang="en-US">
              <a:ea typeface="HY신명조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C6DCAB-BEBB-49E0-ABF8-AD20419CF8A2}"/>
              </a:ext>
            </a:extLst>
          </p:cNvPr>
          <p:cNvSpPr/>
          <p:nvPr/>
        </p:nvSpPr>
        <p:spPr>
          <a:xfrm>
            <a:off x="432619" y="1354137"/>
            <a:ext cx="6527473" cy="71045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29260" lvl="1" indent="-177165">
              <a:spcBef>
                <a:spcPts val="500"/>
              </a:spcBef>
              <a:buClr>
                <a:schemeClr val="dk1"/>
              </a:buClr>
              <a:buSzPts val="1800"/>
              <a:buFont typeface="Noto Sans Symbols,Sans-Serif"/>
              <a:buChar char="▪"/>
            </a:pPr>
            <a:r>
              <a:rPr lang="en-US" altLang="ko-KR" sz="1800">
                <a:ea typeface="HY신명조"/>
              </a:rPr>
              <a:t>Yolov5x result (epoch=20)</a:t>
            </a:r>
            <a:endParaRPr lang="en-US" sz="1800">
              <a:ea typeface="HY신명조"/>
            </a:endParaRPr>
          </a:p>
          <a:p>
            <a:pPr marL="429260" lvl="1" indent="-177165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endParaRPr lang="en-US" altLang="ko-KR" sz="1800">
              <a:solidFill>
                <a:schemeClr val="dk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F55102F-0E33-AD95-F428-239106876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84" y="2217568"/>
            <a:ext cx="5952299" cy="2607627"/>
          </a:xfrm>
          <a:prstGeom prst="rect">
            <a:avLst/>
          </a:prstGeom>
        </p:spPr>
      </p:pic>
      <p:pic>
        <p:nvPicPr>
          <p:cNvPr id="3" name="그림 3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42C80156-8F12-BA47-CA53-28D61AF1C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" t="7301" r="-124" b="9876"/>
          <a:stretch/>
        </p:blipFill>
        <p:spPr>
          <a:xfrm>
            <a:off x="6782158" y="1786180"/>
            <a:ext cx="2743070" cy="3029313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A9DBAB7-E7F2-3F57-2AF2-3D13AAD4D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73" r="169" b="20952"/>
          <a:stretch/>
        </p:blipFill>
        <p:spPr>
          <a:xfrm>
            <a:off x="5766791" y="3820332"/>
            <a:ext cx="2739267" cy="231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6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랑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61AA2C327A4324587CA5B8F932705FD" ma:contentTypeVersion="12" ma:contentTypeDescription="새 문서를 만듭니다." ma:contentTypeScope="" ma:versionID="ae588953561332fa52b805fd7a067813">
  <xsd:schema xmlns:xsd="http://www.w3.org/2001/XMLSchema" xmlns:xs="http://www.w3.org/2001/XMLSchema" xmlns:p="http://schemas.microsoft.com/office/2006/metadata/properties" xmlns:ns2="1857a468-9f2d-455b-8425-136ceb0ac253" xmlns:ns3="9114dcef-bd0d-459c-b9d7-fc63398cdbee" targetNamespace="http://schemas.microsoft.com/office/2006/metadata/properties" ma:root="true" ma:fieldsID="2defeca00819384b699b04da4667d12f" ns2:_="" ns3:_="">
    <xsd:import namespace="1857a468-9f2d-455b-8425-136ceb0ac253"/>
    <xsd:import namespace="9114dcef-bd0d-459c-b9d7-fc63398cdb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7a468-9f2d-455b-8425-136ceb0ac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f1fa32a7-7a11-4d23-adca-71b1597c76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4dcef-bd0d-459c-b9d7-fc63398cdbee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54c65a67-eaa7-4f9d-a1f2-c1ec469a375d}" ma:internalName="TaxCatchAll" ma:showField="CatchAllData" ma:web="9114dcef-bd0d-459c-b9d7-fc63398cdb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114dcef-bd0d-459c-b9d7-fc63398cdbee" xsi:nil="true"/>
    <lcf76f155ced4ddcb4097134ff3c332f xmlns="1857a468-9f2d-455b-8425-136ceb0ac25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9CF0739-A7A3-4355-8B84-98D6D8F99D85}">
  <ds:schemaRefs>
    <ds:schemaRef ds:uri="1857a468-9f2d-455b-8425-136ceb0ac253"/>
    <ds:schemaRef ds:uri="9114dcef-bd0d-459c-b9d7-fc63398cdbe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FEECE50-B11A-4BCA-BC0A-E0664799BA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E18506-3A56-4031-B6AA-5897F7C50EEF}">
  <ds:schemaRefs>
    <ds:schemaRef ds:uri="1857a468-9f2d-455b-8425-136ceb0ac253"/>
    <ds:schemaRef ds:uri="9114dcef-bd0d-459c-b9d7-fc63398cdbe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A4 용지(210x297mm)</PresentationFormat>
  <Slides>11</Slides>
  <Notes>10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PowerPoint 프레젠테이션</vt:lpstr>
      <vt:lpstr>Data Preprocessing</vt:lpstr>
      <vt:lpstr>Data Preprocessing</vt:lpstr>
      <vt:lpstr>Train Model</vt:lpstr>
      <vt:lpstr>Model Validation </vt:lpstr>
      <vt:lpstr>Model Validation </vt:lpstr>
      <vt:lpstr>Model Validation </vt:lpstr>
      <vt:lpstr>Model Validation </vt:lpstr>
      <vt:lpstr>Model Validation </vt:lpstr>
      <vt:lpstr>Model Validation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revision>3</cp:revision>
  <dcterms:modified xsi:type="dcterms:W3CDTF">2023-03-24T06:25:21Z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16c548c-0cd3-4220-987a-a58bfd9a89d4_Enabled">
    <vt:lpwstr>true</vt:lpwstr>
  </property>
  <property fmtid="{D5CDD505-2E9C-101B-9397-08002B2CF9AE}" pid="3" name="MSIP_Label_b16c548c-0cd3-4220-987a-a58bfd9a89d4_SetDate">
    <vt:lpwstr>2022-01-28T12:25:58Z</vt:lpwstr>
  </property>
  <property fmtid="{D5CDD505-2E9C-101B-9397-08002B2CF9AE}" pid="4" name="MSIP_Label_b16c548c-0cd3-4220-987a-a58bfd9a89d4_Method">
    <vt:lpwstr>Privileged</vt:lpwstr>
  </property>
  <property fmtid="{D5CDD505-2E9C-101B-9397-08002B2CF9AE}" pid="5" name="MSIP_Label_b16c548c-0cd3-4220-987a-a58bfd9a89d4_Name">
    <vt:lpwstr>b16c548c-0cd3-4220-987a-a58bfd9a89d4</vt:lpwstr>
  </property>
  <property fmtid="{D5CDD505-2E9C-101B-9397-08002B2CF9AE}" pid="6" name="MSIP_Label_b16c548c-0cd3-4220-987a-a58bfd9a89d4_SiteId">
    <vt:lpwstr>522a0f89-ae58-43b6-821b-2b06cecc7d8a</vt:lpwstr>
  </property>
  <property fmtid="{D5CDD505-2E9C-101B-9397-08002B2CF9AE}" pid="7" name="MSIP_Label_b16c548c-0cd3-4220-987a-a58bfd9a89d4_ActionId">
    <vt:lpwstr>0e831c6a-4daf-459e-a66c-38ad3bcc73cf</vt:lpwstr>
  </property>
  <property fmtid="{D5CDD505-2E9C-101B-9397-08002B2CF9AE}" pid="8" name="MSIP_Label_b16c548c-0cd3-4220-987a-a58bfd9a89d4_ContentBits">
    <vt:lpwstr>0</vt:lpwstr>
  </property>
  <property fmtid="{D5CDD505-2E9C-101B-9397-08002B2CF9AE}" pid="9" name="ContentTypeId">
    <vt:lpwstr>0x010100661AA2C327A4324587CA5B8F932705FD</vt:lpwstr>
  </property>
</Properties>
</file>